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2AE16A-A16F-4DA2-A77B-76C7B97F1A33}" type="doc">
      <dgm:prSet loTypeId="urn:microsoft.com/office/officeart/2005/8/layout/defaul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o-RO"/>
        </a:p>
      </dgm:t>
    </dgm:pt>
    <dgm:pt modelId="{F7029329-0657-4850-ABDA-D1B08F653F1B}">
      <dgm:prSet phldrT="[Text]" phldr="0"/>
      <dgm:spPr/>
      <dgm:t>
        <a:bodyPr/>
        <a:lstStyle/>
        <a:p>
          <a:r>
            <a:rPr lang="ro-RO" dirty="0"/>
            <a:t>Pavilion exterior</a:t>
          </a:r>
        </a:p>
      </dgm:t>
    </dgm:pt>
    <dgm:pt modelId="{F1F0C3A8-8603-4CDF-87DB-58BA5B2B6C67}" type="parTrans" cxnId="{EE3E43A7-5E23-4C03-892A-71A994A92E4B}">
      <dgm:prSet/>
      <dgm:spPr/>
      <dgm:t>
        <a:bodyPr/>
        <a:lstStyle/>
        <a:p>
          <a:endParaRPr lang="ro-RO"/>
        </a:p>
      </dgm:t>
    </dgm:pt>
    <dgm:pt modelId="{AC3945A3-3215-454D-8FEF-221350E363DE}" type="sibTrans" cxnId="{EE3E43A7-5E23-4C03-892A-71A994A92E4B}">
      <dgm:prSet/>
      <dgm:spPr/>
      <dgm:t>
        <a:bodyPr/>
        <a:lstStyle/>
        <a:p>
          <a:endParaRPr lang="ro-RO"/>
        </a:p>
      </dgm:t>
    </dgm:pt>
    <dgm:pt modelId="{8BA0C8E8-A290-4903-A51F-FF5E837B06FE}">
      <dgm:prSet phldrT="[Text]" phldr="0"/>
      <dgm:spPr/>
      <dgm:t>
        <a:bodyPr/>
        <a:lstStyle/>
        <a:p>
          <a:r>
            <a:rPr lang="ro-RO" dirty="0"/>
            <a:t>Mall Interior</a:t>
          </a:r>
        </a:p>
      </dgm:t>
    </dgm:pt>
    <dgm:pt modelId="{12B60945-ADB4-4A5B-81AD-3303D4317F3B}" type="parTrans" cxnId="{D1B205F8-8890-4ED7-86A3-199708E389F4}">
      <dgm:prSet/>
      <dgm:spPr/>
      <dgm:t>
        <a:bodyPr/>
        <a:lstStyle/>
        <a:p>
          <a:endParaRPr lang="ro-RO"/>
        </a:p>
      </dgm:t>
    </dgm:pt>
    <dgm:pt modelId="{A4907D29-0F09-4DA1-8255-707EE8C20CD0}" type="sibTrans" cxnId="{D1B205F8-8890-4ED7-86A3-199708E389F4}">
      <dgm:prSet/>
      <dgm:spPr/>
      <dgm:t>
        <a:bodyPr/>
        <a:lstStyle/>
        <a:p>
          <a:endParaRPr lang="ro-RO"/>
        </a:p>
      </dgm:t>
    </dgm:pt>
    <dgm:pt modelId="{6A0467CD-2B63-410D-AC30-53DCA52003AD}">
      <dgm:prSet phldrT="[Text]" phldr="0"/>
      <dgm:spPr/>
      <dgm:t>
        <a:bodyPr/>
        <a:lstStyle/>
        <a:p>
          <a:r>
            <a:rPr lang="ro-RO" dirty="0"/>
            <a:t>Casa de cultură</a:t>
          </a:r>
        </a:p>
      </dgm:t>
    </dgm:pt>
    <dgm:pt modelId="{D7C937F3-8C8C-4FF3-B87F-CE221D781F09}" type="parTrans" cxnId="{0DFD9788-98D1-47AD-A839-0D85FF924609}">
      <dgm:prSet/>
      <dgm:spPr/>
      <dgm:t>
        <a:bodyPr/>
        <a:lstStyle/>
        <a:p>
          <a:endParaRPr lang="ro-RO"/>
        </a:p>
      </dgm:t>
    </dgm:pt>
    <dgm:pt modelId="{05D8CC36-BA2D-47F5-875A-59384474DAC2}" type="sibTrans" cxnId="{0DFD9788-98D1-47AD-A839-0D85FF924609}">
      <dgm:prSet/>
      <dgm:spPr/>
      <dgm:t>
        <a:bodyPr/>
        <a:lstStyle/>
        <a:p>
          <a:endParaRPr lang="ro-RO"/>
        </a:p>
      </dgm:t>
    </dgm:pt>
    <dgm:pt modelId="{B5151945-58B3-4B85-BA7B-D9FF8C2A137D}">
      <dgm:prSet phldrT="[Text]" phldr="0"/>
      <dgm:spPr/>
      <dgm:t>
        <a:bodyPr/>
        <a:lstStyle/>
        <a:p>
          <a:r>
            <a:rPr lang="ro-RO" dirty="0"/>
            <a:t>Cetatea Alba Carolina</a:t>
          </a:r>
        </a:p>
      </dgm:t>
    </dgm:pt>
    <dgm:pt modelId="{024950AC-3974-45C6-B351-25E000153E2E}" type="parTrans" cxnId="{198FBC38-BD87-42BE-A23C-47F876288E5F}">
      <dgm:prSet/>
      <dgm:spPr/>
      <dgm:t>
        <a:bodyPr/>
        <a:lstStyle/>
        <a:p>
          <a:endParaRPr lang="ro-RO"/>
        </a:p>
      </dgm:t>
    </dgm:pt>
    <dgm:pt modelId="{C0F0C2F5-A919-402D-9F9B-D60042411101}" type="sibTrans" cxnId="{198FBC38-BD87-42BE-A23C-47F876288E5F}">
      <dgm:prSet/>
      <dgm:spPr/>
      <dgm:t>
        <a:bodyPr/>
        <a:lstStyle/>
        <a:p>
          <a:endParaRPr lang="ro-RO"/>
        </a:p>
      </dgm:t>
    </dgm:pt>
    <dgm:pt modelId="{A28C2C16-D505-4E28-8C58-8A9E367683D8}">
      <dgm:prSet phldrT="[Text]" phldr="0"/>
      <dgm:spPr/>
      <dgm:t>
        <a:bodyPr/>
        <a:lstStyle/>
        <a:p>
          <a:r>
            <a:rPr lang="ro-RO" dirty="0"/>
            <a:t>Mall Exterior</a:t>
          </a:r>
        </a:p>
      </dgm:t>
    </dgm:pt>
    <dgm:pt modelId="{C4AAA8EA-5A01-40B7-AA14-55B6199B66EE}" type="parTrans" cxnId="{98E49EC6-E510-4F9E-83C1-A7EA997593B7}">
      <dgm:prSet/>
      <dgm:spPr/>
      <dgm:t>
        <a:bodyPr/>
        <a:lstStyle/>
        <a:p>
          <a:endParaRPr lang="ro-RO"/>
        </a:p>
      </dgm:t>
    </dgm:pt>
    <dgm:pt modelId="{12DB10DC-4FBD-4F13-B211-6BBF6F3F4B7A}" type="sibTrans" cxnId="{98E49EC6-E510-4F9E-83C1-A7EA997593B7}">
      <dgm:prSet/>
      <dgm:spPr/>
      <dgm:t>
        <a:bodyPr/>
        <a:lstStyle/>
        <a:p>
          <a:endParaRPr lang="ro-RO"/>
        </a:p>
      </dgm:t>
    </dgm:pt>
    <dgm:pt modelId="{660744D3-C347-4979-9317-D43625C637A1}" type="pres">
      <dgm:prSet presAssocID="{192AE16A-A16F-4DA2-A77B-76C7B97F1A33}" presName="diagram" presStyleCnt="0">
        <dgm:presLayoutVars>
          <dgm:dir/>
          <dgm:resizeHandles val="exact"/>
        </dgm:presLayoutVars>
      </dgm:prSet>
      <dgm:spPr/>
    </dgm:pt>
    <dgm:pt modelId="{A69742FA-51FA-4C10-B913-9357DF3170CD}" type="pres">
      <dgm:prSet presAssocID="{F7029329-0657-4850-ABDA-D1B08F653F1B}" presName="node" presStyleLbl="node1" presStyleIdx="0" presStyleCnt="5">
        <dgm:presLayoutVars>
          <dgm:bulletEnabled val="1"/>
        </dgm:presLayoutVars>
      </dgm:prSet>
      <dgm:spPr/>
    </dgm:pt>
    <dgm:pt modelId="{05C0A546-0938-4FF1-86CE-7C2C2A6D174C}" type="pres">
      <dgm:prSet presAssocID="{AC3945A3-3215-454D-8FEF-221350E363DE}" presName="sibTrans" presStyleCnt="0"/>
      <dgm:spPr/>
    </dgm:pt>
    <dgm:pt modelId="{5A2A8A10-542F-45CD-BD8A-EE31501F75CE}" type="pres">
      <dgm:prSet presAssocID="{8BA0C8E8-A290-4903-A51F-FF5E837B06FE}" presName="node" presStyleLbl="node1" presStyleIdx="1" presStyleCnt="5">
        <dgm:presLayoutVars>
          <dgm:bulletEnabled val="1"/>
        </dgm:presLayoutVars>
      </dgm:prSet>
      <dgm:spPr/>
    </dgm:pt>
    <dgm:pt modelId="{EEC5EC8E-985E-4112-AAB7-446963C69C42}" type="pres">
      <dgm:prSet presAssocID="{A4907D29-0F09-4DA1-8255-707EE8C20CD0}" presName="sibTrans" presStyleCnt="0"/>
      <dgm:spPr/>
    </dgm:pt>
    <dgm:pt modelId="{17E452C8-4DBE-4933-9E2B-E73E6BCAC999}" type="pres">
      <dgm:prSet presAssocID="{6A0467CD-2B63-410D-AC30-53DCA52003AD}" presName="node" presStyleLbl="node1" presStyleIdx="2" presStyleCnt="5">
        <dgm:presLayoutVars>
          <dgm:bulletEnabled val="1"/>
        </dgm:presLayoutVars>
      </dgm:prSet>
      <dgm:spPr/>
    </dgm:pt>
    <dgm:pt modelId="{91022E61-2427-45CB-BB45-7E2FBA7D52F1}" type="pres">
      <dgm:prSet presAssocID="{05D8CC36-BA2D-47F5-875A-59384474DAC2}" presName="sibTrans" presStyleCnt="0"/>
      <dgm:spPr/>
    </dgm:pt>
    <dgm:pt modelId="{AC4F7380-EFB0-43C2-B538-03BD88E11883}" type="pres">
      <dgm:prSet presAssocID="{B5151945-58B3-4B85-BA7B-D9FF8C2A137D}" presName="node" presStyleLbl="node1" presStyleIdx="3" presStyleCnt="5">
        <dgm:presLayoutVars>
          <dgm:bulletEnabled val="1"/>
        </dgm:presLayoutVars>
      </dgm:prSet>
      <dgm:spPr/>
    </dgm:pt>
    <dgm:pt modelId="{B8DEED82-1CE3-4DA8-B813-E964CC053465}" type="pres">
      <dgm:prSet presAssocID="{C0F0C2F5-A919-402D-9F9B-D60042411101}" presName="sibTrans" presStyleCnt="0"/>
      <dgm:spPr/>
    </dgm:pt>
    <dgm:pt modelId="{C33A4B01-0119-4383-8628-707933A19D14}" type="pres">
      <dgm:prSet presAssocID="{A28C2C16-D505-4E28-8C58-8A9E367683D8}" presName="node" presStyleLbl="node1" presStyleIdx="4" presStyleCnt="5">
        <dgm:presLayoutVars>
          <dgm:bulletEnabled val="1"/>
        </dgm:presLayoutVars>
      </dgm:prSet>
      <dgm:spPr/>
    </dgm:pt>
  </dgm:ptLst>
  <dgm:cxnLst>
    <dgm:cxn modelId="{198FBC38-BD87-42BE-A23C-47F876288E5F}" srcId="{192AE16A-A16F-4DA2-A77B-76C7B97F1A33}" destId="{B5151945-58B3-4B85-BA7B-D9FF8C2A137D}" srcOrd="3" destOrd="0" parTransId="{024950AC-3974-45C6-B351-25E000153E2E}" sibTransId="{C0F0C2F5-A919-402D-9F9B-D60042411101}"/>
    <dgm:cxn modelId="{B5DA4352-7364-422B-80EA-DD299D4A71E2}" type="presOf" srcId="{6A0467CD-2B63-410D-AC30-53DCA52003AD}" destId="{17E452C8-4DBE-4933-9E2B-E73E6BCAC999}" srcOrd="0" destOrd="0" presId="urn:microsoft.com/office/officeart/2005/8/layout/default"/>
    <dgm:cxn modelId="{05ECDC87-0F8C-4216-B5D5-750F453E7603}" type="presOf" srcId="{192AE16A-A16F-4DA2-A77B-76C7B97F1A33}" destId="{660744D3-C347-4979-9317-D43625C637A1}" srcOrd="0" destOrd="0" presId="urn:microsoft.com/office/officeart/2005/8/layout/default"/>
    <dgm:cxn modelId="{0DFD9788-98D1-47AD-A839-0D85FF924609}" srcId="{192AE16A-A16F-4DA2-A77B-76C7B97F1A33}" destId="{6A0467CD-2B63-410D-AC30-53DCA52003AD}" srcOrd="2" destOrd="0" parTransId="{D7C937F3-8C8C-4FF3-B87F-CE221D781F09}" sibTransId="{05D8CC36-BA2D-47F5-875A-59384474DAC2}"/>
    <dgm:cxn modelId="{C55476A0-BB83-4BFC-A157-EB4BAB2657EA}" type="presOf" srcId="{A28C2C16-D505-4E28-8C58-8A9E367683D8}" destId="{C33A4B01-0119-4383-8628-707933A19D14}" srcOrd="0" destOrd="0" presId="urn:microsoft.com/office/officeart/2005/8/layout/default"/>
    <dgm:cxn modelId="{EE3E43A7-5E23-4C03-892A-71A994A92E4B}" srcId="{192AE16A-A16F-4DA2-A77B-76C7B97F1A33}" destId="{F7029329-0657-4850-ABDA-D1B08F653F1B}" srcOrd="0" destOrd="0" parTransId="{F1F0C3A8-8603-4CDF-87DB-58BA5B2B6C67}" sibTransId="{AC3945A3-3215-454D-8FEF-221350E363DE}"/>
    <dgm:cxn modelId="{403695C5-FEA4-4E95-8E1A-14ADC8AEBBF4}" type="presOf" srcId="{B5151945-58B3-4B85-BA7B-D9FF8C2A137D}" destId="{AC4F7380-EFB0-43C2-B538-03BD88E11883}" srcOrd="0" destOrd="0" presId="urn:microsoft.com/office/officeart/2005/8/layout/default"/>
    <dgm:cxn modelId="{98E49EC6-E510-4F9E-83C1-A7EA997593B7}" srcId="{192AE16A-A16F-4DA2-A77B-76C7B97F1A33}" destId="{A28C2C16-D505-4E28-8C58-8A9E367683D8}" srcOrd="4" destOrd="0" parTransId="{C4AAA8EA-5A01-40B7-AA14-55B6199B66EE}" sibTransId="{12DB10DC-4FBD-4F13-B211-6BBF6F3F4B7A}"/>
    <dgm:cxn modelId="{399772DD-EDE7-42E5-9601-029DAA1135FD}" type="presOf" srcId="{8BA0C8E8-A290-4903-A51F-FF5E837B06FE}" destId="{5A2A8A10-542F-45CD-BD8A-EE31501F75CE}" srcOrd="0" destOrd="0" presId="urn:microsoft.com/office/officeart/2005/8/layout/default"/>
    <dgm:cxn modelId="{AAF045F0-342F-446D-9383-4290258666D3}" type="presOf" srcId="{F7029329-0657-4850-ABDA-D1B08F653F1B}" destId="{A69742FA-51FA-4C10-B913-9357DF3170CD}" srcOrd="0" destOrd="0" presId="urn:microsoft.com/office/officeart/2005/8/layout/default"/>
    <dgm:cxn modelId="{D1B205F8-8890-4ED7-86A3-199708E389F4}" srcId="{192AE16A-A16F-4DA2-A77B-76C7B97F1A33}" destId="{8BA0C8E8-A290-4903-A51F-FF5E837B06FE}" srcOrd="1" destOrd="0" parTransId="{12B60945-ADB4-4A5B-81AD-3303D4317F3B}" sibTransId="{A4907D29-0F09-4DA1-8255-707EE8C20CD0}"/>
    <dgm:cxn modelId="{5EBCEE89-5B12-423E-ACA0-562665E21E71}" type="presParOf" srcId="{660744D3-C347-4979-9317-D43625C637A1}" destId="{A69742FA-51FA-4C10-B913-9357DF3170CD}" srcOrd="0" destOrd="0" presId="urn:microsoft.com/office/officeart/2005/8/layout/default"/>
    <dgm:cxn modelId="{B58BFA6D-9F6D-4DB4-A374-EEB0B1A59EA3}" type="presParOf" srcId="{660744D3-C347-4979-9317-D43625C637A1}" destId="{05C0A546-0938-4FF1-86CE-7C2C2A6D174C}" srcOrd="1" destOrd="0" presId="urn:microsoft.com/office/officeart/2005/8/layout/default"/>
    <dgm:cxn modelId="{DF93D6A6-6538-43FE-8B28-409C13B62CAD}" type="presParOf" srcId="{660744D3-C347-4979-9317-D43625C637A1}" destId="{5A2A8A10-542F-45CD-BD8A-EE31501F75CE}" srcOrd="2" destOrd="0" presId="urn:microsoft.com/office/officeart/2005/8/layout/default"/>
    <dgm:cxn modelId="{310F89F4-AB73-4E4E-B29A-E94370E91733}" type="presParOf" srcId="{660744D3-C347-4979-9317-D43625C637A1}" destId="{EEC5EC8E-985E-4112-AAB7-446963C69C42}" srcOrd="3" destOrd="0" presId="urn:microsoft.com/office/officeart/2005/8/layout/default"/>
    <dgm:cxn modelId="{F6FD3AF7-A678-43C1-8827-01C188771FE0}" type="presParOf" srcId="{660744D3-C347-4979-9317-D43625C637A1}" destId="{17E452C8-4DBE-4933-9E2B-E73E6BCAC999}" srcOrd="4" destOrd="0" presId="urn:microsoft.com/office/officeart/2005/8/layout/default"/>
    <dgm:cxn modelId="{20F72ADC-92A0-404A-B823-FA477EB6AD28}" type="presParOf" srcId="{660744D3-C347-4979-9317-D43625C637A1}" destId="{91022E61-2427-45CB-BB45-7E2FBA7D52F1}" srcOrd="5" destOrd="0" presId="urn:microsoft.com/office/officeart/2005/8/layout/default"/>
    <dgm:cxn modelId="{FF8CB805-F8DD-4583-929E-57C15805B7E4}" type="presParOf" srcId="{660744D3-C347-4979-9317-D43625C637A1}" destId="{AC4F7380-EFB0-43C2-B538-03BD88E11883}" srcOrd="6" destOrd="0" presId="urn:microsoft.com/office/officeart/2005/8/layout/default"/>
    <dgm:cxn modelId="{22AEE640-3B44-43DF-9B5E-0034A53B9F72}" type="presParOf" srcId="{660744D3-C347-4979-9317-D43625C637A1}" destId="{B8DEED82-1CE3-4DA8-B813-E964CC053465}" srcOrd="7" destOrd="0" presId="urn:microsoft.com/office/officeart/2005/8/layout/default"/>
    <dgm:cxn modelId="{0EC23AA7-1597-458E-B10B-4FDB3E2AC162}" type="presParOf" srcId="{660744D3-C347-4979-9317-D43625C637A1}" destId="{C33A4B01-0119-4383-8628-707933A19D1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9742FA-51FA-4C10-B913-9357DF3170CD}">
      <dsp:nvSpPr>
        <dsp:cNvPr id="0" name=""/>
        <dsp:cNvSpPr/>
      </dsp:nvSpPr>
      <dsp:spPr>
        <a:xfrm>
          <a:off x="2920" y="470184"/>
          <a:ext cx="1581126" cy="94867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dirty="0"/>
            <a:t>Pavilion exterior</a:t>
          </a:r>
        </a:p>
      </dsp:txBody>
      <dsp:txXfrm>
        <a:off x="2920" y="470184"/>
        <a:ext cx="1581126" cy="948676"/>
      </dsp:txXfrm>
    </dsp:sp>
    <dsp:sp modelId="{5A2A8A10-542F-45CD-BD8A-EE31501F75CE}">
      <dsp:nvSpPr>
        <dsp:cNvPr id="0" name=""/>
        <dsp:cNvSpPr/>
      </dsp:nvSpPr>
      <dsp:spPr>
        <a:xfrm>
          <a:off x="1742159" y="470184"/>
          <a:ext cx="1581126" cy="948676"/>
        </a:xfrm>
        <a:prstGeom prst="rect">
          <a:avLst/>
        </a:prstGeom>
        <a:gradFill rotWithShape="0">
          <a:gsLst>
            <a:gs pos="0">
              <a:schemeClr val="accent4">
                <a:hueOff val="2289413"/>
                <a:satOff val="-1299"/>
                <a:lumOff val="-41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289413"/>
                <a:satOff val="-1299"/>
                <a:lumOff val="-41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289413"/>
                <a:satOff val="-1299"/>
                <a:lumOff val="-41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dirty="0"/>
            <a:t>Mall Interior</a:t>
          </a:r>
        </a:p>
      </dsp:txBody>
      <dsp:txXfrm>
        <a:off x="1742159" y="470184"/>
        <a:ext cx="1581126" cy="948676"/>
      </dsp:txXfrm>
    </dsp:sp>
    <dsp:sp modelId="{17E452C8-4DBE-4933-9E2B-E73E6BCAC999}">
      <dsp:nvSpPr>
        <dsp:cNvPr id="0" name=""/>
        <dsp:cNvSpPr/>
      </dsp:nvSpPr>
      <dsp:spPr>
        <a:xfrm>
          <a:off x="3481399" y="470184"/>
          <a:ext cx="1581126" cy="948676"/>
        </a:xfrm>
        <a:prstGeom prst="rect">
          <a:avLst/>
        </a:prstGeom>
        <a:gradFill rotWithShape="0">
          <a:gsLst>
            <a:gs pos="0">
              <a:schemeClr val="accent4">
                <a:hueOff val="4578826"/>
                <a:satOff val="-2597"/>
                <a:lumOff val="-82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578826"/>
                <a:satOff val="-2597"/>
                <a:lumOff val="-82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578826"/>
                <a:satOff val="-2597"/>
                <a:lumOff val="-82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dirty="0"/>
            <a:t>Casa de cultură</a:t>
          </a:r>
        </a:p>
      </dsp:txBody>
      <dsp:txXfrm>
        <a:off x="3481399" y="470184"/>
        <a:ext cx="1581126" cy="948676"/>
      </dsp:txXfrm>
    </dsp:sp>
    <dsp:sp modelId="{AC4F7380-EFB0-43C2-B538-03BD88E11883}">
      <dsp:nvSpPr>
        <dsp:cNvPr id="0" name=""/>
        <dsp:cNvSpPr/>
      </dsp:nvSpPr>
      <dsp:spPr>
        <a:xfrm>
          <a:off x="5220638" y="470184"/>
          <a:ext cx="1581126" cy="948676"/>
        </a:xfrm>
        <a:prstGeom prst="rect">
          <a:avLst/>
        </a:prstGeom>
        <a:gradFill rotWithShape="0">
          <a:gsLst>
            <a:gs pos="0">
              <a:schemeClr val="accent4">
                <a:hueOff val="6868239"/>
                <a:satOff val="-3896"/>
                <a:lumOff val="-1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868239"/>
                <a:satOff val="-3896"/>
                <a:lumOff val="-1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868239"/>
                <a:satOff val="-3896"/>
                <a:lumOff val="-1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dirty="0"/>
            <a:t>Cetatea Alba Carolina</a:t>
          </a:r>
        </a:p>
      </dsp:txBody>
      <dsp:txXfrm>
        <a:off x="5220638" y="470184"/>
        <a:ext cx="1581126" cy="948676"/>
      </dsp:txXfrm>
    </dsp:sp>
    <dsp:sp modelId="{C33A4B01-0119-4383-8628-707933A19D14}">
      <dsp:nvSpPr>
        <dsp:cNvPr id="0" name=""/>
        <dsp:cNvSpPr/>
      </dsp:nvSpPr>
      <dsp:spPr>
        <a:xfrm>
          <a:off x="6959877" y="470184"/>
          <a:ext cx="1581126" cy="948676"/>
        </a:xfrm>
        <a:prstGeom prst="rect">
          <a:avLst/>
        </a:prstGeom>
        <a:gradFill rotWithShape="0">
          <a:gsLst>
            <a:gs pos="0">
              <a:schemeClr val="accent4">
                <a:hueOff val="9157652"/>
                <a:satOff val="-5195"/>
                <a:lumOff val="-164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157652"/>
                <a:satOff val="-5195"/>
                <a:lumOff val="-164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157652"/>
                <a:satOff val="-5195"/>
                <a:lumOff val="-164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dirty="0"/>
            <a:t>Mall Exterior</a:t>
          </a:r>
        </a:p>
      </dsp:txBody>
      <dsp:txXfrm>
        <a:off x="6959877" y="470184"/>
        <a:ext cx="1581126" cy="948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6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2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3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59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9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6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0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37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3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63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96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4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.jpeg"/><Relationship Id="rId5" Type="http://schemas.openxmlformats.org/officeDocument/2006/relationships/diagramData" Target="../diagrams/data1.xml"/><Relationship Id="rId10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microsoft.com/office/2007/relationships/diagramDrawing" Target="../diagrams/drawing1.xml"/><Relationship Id="rId1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6BB4A288-31AD-48C2-B51A-26D773DE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1" name="Picture 220">
            <a:extLst>
              <a:ext uri="{FF2B5EF4-FFF2-40B4-BE49-F238E27FC236}">
                <a16:creationId xmlns:a16="http://schemas.microsoft.com/office/drawing/2014/main" id="{CC765E37-89C6-A299-6443-8B51F65161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5736" b="9994"/>
          <a:stretch>
            <a:fillRect/>
          </a:stretch>
        </p:blipFill>
        <p:spPr>
          <a:xfrm>
            <a:off x="0" y="0"/>
            <a:ext cx="12191980" cy="6857999"/>
          </a:xfrm>
          <a:prstGeom prst="rect">
            <a:avLst/>
          </a:prstGeom>
          <a:noFill/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0239F084-1ED1-4F5D-A536-47505D18D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722" y="5561312"/>
            <a:ext cx="12157278" cy="804827"/>
            <a:chOff x="34722" y="5639004"/>
            <a:chExt cx="12157278" cy="804827"/>
          </a:xfrm>
          <a:solidFill>
            <a:srgbClr val="FFFFFF"/>
          </a:solidFill>
        </p:grpSpPr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43A1C363-B174-4C54-AE11-4DA1D4258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52490" y="6042644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1AB6A508-9957-465A-8E7D-40D71327B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54463" y="604590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3652C734-48F3-4C1D-92F9-64DFC6DB35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99931" y="6054883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1A952E70-3192-4738-B2FD-68007B0AE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68844" y="5994499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E12C8B1E-A4C9-4754-9002-E9C5AE6160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6665" y="566919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D13884A7-AC4D-4D6E-AB3B-748B41553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24641" y="5978062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C35BDAA5-0C2F-4246-8330-2CEA92E8C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67652" y="5982261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17B0DE0B-3972-464E-B2A2-D97C47FCF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98361" y="600918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63B1B653-282A-4598-94BD-E2C91997C6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19830" y="5994497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90A4AB6E-8C72-427D-A05A-5526B9823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52551" y="596867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B9D3BFD3-9252-442B-BEC8-9A4BB1147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09809" y="59765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37E71E8E-708B-4DCE-B430-9ED1A870F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57462" y="6024691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CF975294-81E9-42CF-9B91-F3CC8BE0D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17377" y="5730010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6EBAFE9C-CF1C-4EFE-8BEE-70EE295002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25568" y="5721945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D850A203-3F55-4897-B81C-B01CF50D3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92715" y="572521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98F0B52A-17AD-4C91-BBF3-1A9AC024D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86305" y="5721947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B25DF373-5D72-4C12-9EC3-4F115D70F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09280" y="569828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244EB70A-614F-4F0E-9688-6210FC5868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79827" y="572847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FD32710D-51EC-4097-858D-527B77A45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07611" y="567207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7">
              <a:extLst>
                <a:ext uri="{FF2B5EF4-FFF2-40B4-BE49-F238E27FC236}">
                  <a16:creationId xmlns:a16="http://schemas.microsoft.com/office/drawing/2014/main" id="{3C29F586-65FB-49DB-9214-3228EDC41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52968" y="57072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9">
              <a:extLst>
                <a:ext uri="{FF2B5EF4-FFF2-40B4-BE49-F238E27FC236}">
                  <a16:creationId xmlns:a16="http://schemas.microsoft.com/office/drawing/2014/main" id="{0027F9FE-E2D7-4596-BD25-AE06CE9B3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88457" y="573855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60">
              <a:extLst>
                <a:ext uri="{FF2B5EF4-FFF2-40B4-BE49-F238E27FC236}">
                  <a16:creationId xmlns:a16="http://schemas.microsoft.com/office/drawing/2014/main" id="{4958D6B0-AB6D-4CE3-BE5A-53EE60ED5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40288" y="568930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61">
              <a:extLst>
                <a:ext uri="{FF2B5EF4-FFF2-40B4-BE49-F238E27FC236}">
                  <a16:creationId xmlns:a16="http://schemas.microsoft.com/office/drawing/2014/main" id="{8B93E7A7-8EF4-4D0E-9BE5-9DBDBE3CD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89486" y="567925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64E79E31-B9FF-4C70-A999-CDC0A93C9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23685" y="597327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4F90845D-FA42-416C-8907-CB4F762CA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49624" y="5952628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EF13094F-F7E9-42B3-BCF6-93C0FABB8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93054" y="593261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CB0CC00B-4473-4CAE-A234-A68A4B2F7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97516" y="592943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0C98A0CB-E4E6-431F-915F-37D906DF2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83311" y="5968679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2458890C-737F-457B-BEEF-2662208D4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26122" y="5932772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DA99E4A4-E0C3-4DF6-9F0A-C1FE3904D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43642" y="59507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2824B594-5DA7-4512-A6DD-E3BF107A9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71282" y="598813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878358DB-25AD-4560-B2ED-FEF805491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48550" y="5953588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A4E4F9BD-82E9-4E49-B859-E121CE34F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88427" y="592624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B16AED2E-8A89-4172-9920-00EB3367E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413980" y="595072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519D0B91-B361-4692-9C93-DB62EB7F3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3058" y="590502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3E13CD74-AA53-4DF1-926E-F5F224AA5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5386" y="5887076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8639CF0C-9A20-4540-9B73-C85FFC9CF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452" y="5865859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CE3C0A1A-71D0-4407-8139-1E8A307B0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58472" y="5927830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11B01E79-0E66-4C6A-825F-5B0548958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22046" y="5665933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03C14E90-9EA8-4C04-B91B-0116D765C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42694" y="571489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5BDB2D23-8F20-4096-9C71-B776F6C02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49302" y="5705918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75BA15BE-FF88-4AD3-A64A-A68243362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39762" y="569939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B7E61831-6CF8-471F-A099-572A66CA8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73155" y="566919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9FCA98EA-0F16-4B1D-B14B-639445C24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64855" y="5656957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A831B502-4B0C-488D-A857-5A8F71767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44669" y="5696942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9">
              <a:extLst>
                <a:ext uri="{FF2B5EF4-FFF2-40B4-BE49-F238E27FC236}">
                  <a16:creationId xmlns:a16="http://schemas.microsoft.com/office/drawing/2014/main" id="{CE25F741-3FA7-457C-A444-8ACE9C37B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95655" y="5684702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8BB525B8-8C63-4A34-8347-87C150839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37182" y="56814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41">
              <a:extLst>
                <a:ext uri="{FF2B5EF4-FFF2-40B4-BE49-F238E27FC236}">
                  <a16:creationId xmlns:a16="http://schemas.microsoft.com/office/drawing/2014/main" id="{08E7404D-86FB-44AB-9A87-E9016FBF9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3387" y="5681437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42">
              <a:extLst>
                <a:ext uri="{FF2B5EF4-FFF2-40B4-BE49-F238E27FC236}">
                  <a16:creationId xmlns:a16="http://schemas.microsoft.com/office/drawing/2014/main" id="{84708506-D564-453E-A74F-A73F5E112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5987" y="566022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1B5C907F-114D-4440-B742-D68970139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54625" y="5663485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5">
              <a:extLst>
                <a:ext uri="{FF2B5EF4-FFF2-40B4-BE49-F238E27FC236}">
                  <a16:creationId xmlns:a16="http://schemas.microsoft.com/office/drawing/2014/main" id="{716D6AB3-B484-466D-B79D-C2EC3F5C9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3177" y="5639004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id="{2755400B-9B63-419F-9F69-AEF39193B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11208" y="568715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2E4F03B7-DC72-4F5B-BB0B-5B0C31F350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80597" y="56602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id="{8DD60F5D-1E92-4BF1-9D90-CF349E7D5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30715" y="5679236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id="{4A960E25-F02F-4F86-867B-4CA82D9D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0958" y="5642268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8">
              <a:extLst>
                <a:ext uri="{FF2B5EF4-FFF2-40B4-BE49-F238E27FC236}">
                  <a16:creationId xmlns:a16="http://schemas.microsoft.com/office/drawing/2014/main" id="{5C531763-852C-435F-88B5-7B2F21D26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98941" y="570591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106">
              <a:extLst>
                <a:ext uri="{FF2B5EF4-FFF2-40B4-BE49-F238E27FC236}">
                  <a16:creationId xmlns:a16="http://schemas.microsoft.com/office/drawing/2014/main" id="{30CF8051-F7A8-4430-B4B5-A73D11E0F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722" y="589102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19">
              <a:extLst>
                <a:ext uri="{FF2B5EF4-FFF2-40B4-BE49-F238E27FC236}">
                  <a16:creationId xmlns:a16="http://schemas.microsoft.com/office/drawing/2014/main" id="{69099585-2DF7-4C63-872A-4A4C708CA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412661" y="6038447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20">
              <a:extLst>
                <a:ext uri="{FF2B5EF4-FFF2-40B4-BE49-F238E27FC236}">
                  <a16:creationId xmlns:a16="http://schemas.microsoft.com/office/drawing/2014/main" id="{7FF178B1-0C07-4FF5-94DC-C35AA4C1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55672" y="6042646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26">
              <a:extLst>
                <a:ext uri="{FF2B5EF4-FFF2-40B4-BE49-F238E27FC236}">
                  <a16:creationId xmlns:a16="http://schemas.microsoft.com/office/drawing/2014/main" id="{6044EEFC-9F22-4C13-A9B1-F232415F2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64392" y="6038446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27">
              <a:extLst>
                <a:ext uri="{FF2B5EF4-FFF2-40B4-BE49-F238E27FC236}">
                  <a16:creationId xmlns:a16="http://schemas.microsoft.com/office/drawing/2014/main" id="{2EC01F8B-E336-4277-BD00-C289C57ED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40571" y="602906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28">
              <a:extLst>
                <a:ext uri="{FF2B5EF4-FFF2-40B4-BE49-F238E27FC236}">
                  <a16:creationId xmlns:a16="http://schemas.microsoft.com/office/drawing/2014/main" id="{90ECEA86-0E5E-44DE-A0E0-D622B7EB5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66571" y="60384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:a16="http://schemas.microsoft.com/office/drawing/2014/main" id="{BF8D9762-70B7-425D-92A6-554D76AAC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03459" y="5770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:a16="http://schemas.microsoft.com/office/drawing/2014/main" id="{A490BE38-0EA7-4B62-BBF2-FA5818782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95631" y="5732458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:a16="http://schemas.microsoft.com/office/drawing/2014/main" id="{93C93259-73A7-4166-AF8E-7A1A45BB8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53220" y="57316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60">
              <a:extLst>
                <a:ext uri="{FF2B5EF4-FFF2-40B4-BE49-F238E27FC236}">
                  <a16:creationId xmlns:a16="http://schemas.microsoft.com/office/drawing/2014/main" id="{2B131F47-6960-4ECB-945E-65C398602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28308" y="5749690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61">
              <a:extLst>
                <a:ext uri="{FF2B5EF4-FFF2-40B4-BE49-F238E27FC236}">
                  <a16:creationId xmlns:a16="http://schemas.microsoft.com/office/drawing/2014/main" id="{054E31BD-15F6-498A-9555-453D96E0B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75751" y="570399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">
              <a:extLst>
                <a:ext uri="{FF2B5EF4-FFF2-40B4-BE49-F238E27FC236}">
                  <a16:creationId xmlns:a16="http://schemas.microsoft.com/office/drawing/2014/main" id="{CABD5D1D-FA1A-4144-9FE0-62C51A251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11705" y="6033664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202035F8-69A2-4E8F-8563-BE1588040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79595" y="6031995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7">
              <a:extLst>
                <a:ext uri="{FF2B5EF4-FFF2-40B4-BE49-F238E27FC236}">
                  <a16:creationId xmlns:a16="http://schemas.microsoft.com/office/drawing/2014/main" id="{136DF640-AC2C-4B7F-A93C-4567CAE01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81074" y="5993001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8">
              <a:extLst>
                <a:ext uri="{FF2B5EF4-FFF2-40B4-BE49-F238E27FC236}">
                  <a16:creationId xmlns:a16="http://schemas.microsoft.com/office/drawing/2014/main" id="{4175F09C-8C2E-484B-BEEF-4181AF63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769951" y="603775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9">
              <a:extLst>
                <a:ext uri="{FF2B5EF4-FFF2-40B4-BE49-F238E27FC236}">
                  <a16:creationId xmlns:a16="http://schemas.microsoft.com/office/drawing/2014/main" id="{BE942A75-C1E4-44F5-9C1F-46CAB5E92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8066" y="602844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DC4D2697-E15E-480E-963F-062863A2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214142" y="5993157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12">
              <a:extLst>
                <a:ext uri="{FF2B5EF4-FFF2-40B4-BE49-F238E27FC236}">
                  <a16:creationId xmlns:a16="http://schemas.microsoft.com/office/drawing/2014/main" id="{20396308-04EC-468F-B973-FCB9073D4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31662" y="6011110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F6B93561-5258-4B8C-BD71-A1EF5899C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9302" y="604852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14">
              <a:extLst>
                <a:ext uri="{FF2B5EF4-FFF2-40B4-BE49-F238E27FC236}">
                  <a16:creationId xmlns:a16="http://schemas.microsoft.com/office/drawing/2014/main" id="{5BBD8214-12D2-4B3D-800F-79FC1CFE8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86130" y="6004583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05B1C6DD-0137-40C7-85FC-58D62060E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76447" y="59866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id="{FBE7BB43-FC09-41E8-85CD-B23BC3E2D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54476" y="602784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21">
              <a:extLst>
                <a:ext uri="{FF2B5EF4-FFF2-40B4-BE49-F238E27FC236}">
                  <a16:creationId xmlns:a16="http://schemas.microsoft.com/office/drawing/2014/main" id="{B684DFCB-CDB9-4FE9-8FF1-05B2A0110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45328" y="6004583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25">
              <a:extLst>
                <a:ext uri="{FF2B5EF4-FFF2-40B4-BE49-F238E27FC236}">
                  <a16:creationId xmlns:a16="http://schemas.microsoft.com/office/drawing/2014/main" id="{BC216AAC-B933-4CB8-ABDC-BAFAEFD47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45862" y="5995607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29">
              <a:extLst>
                <a:ext uri="{FF2B5EF4-FFF2-40B4-BE49-F238E27FC236}">
                  <a16:creationId xmlns:a16="http://schemas.microsoft.com/office/drawing/2014/main" id="{09DF2006-F5FB-4255-81F9-1B741D11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12312" y="5986421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31">
              <a:extLst>
                <a:ext uri="{FF2B5EF4-FFF2-40B4-BE49-F238E27FC236}">
                  <a16:creationId xmlns:a16="http://schemas.microsoft.com/office/drawing/2014/main" id="{3D0EF38D-9350-4C77-8CEF-4434AF5B5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22788" y="6023476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32">
              <a:extLst>
                <a:ext uri="{FF2B5EF4-FFF2-40B4-BE49-F238E27FC236}">
                  <a16:creationId xmlns:a16="http://schemas.microsoft.com/office/drawing/2014/main" id="{686C82A9-40D2-4D7D-85BC-89ED788C6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110066" y="572631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33">
              <a:extLst>
                <a:ext uri="{FF2B5EF4-FFF2-40B4-BE49-F238E27FC236}">
                  <a16:creationId xmlns:a16="http://schemas.microsoft.com/office/drawing/2014/main" id="{73876B9A-7449-444F-B7BB-1D771B068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30714" y="577528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34">
              <a:extLst>
                <a:ext uri="{FF2B5EF4-FFF2-40B4-BE49-F238E27FC236}">
                  <a16:creationId xmlns:a16="http://schemas.microsoft.com/office/drawing/2014/main" id="{0C4DF2A9-0E1C-4A8C-A8CA-44BFC3BC40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7322" y="576630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5">
              <a:extLst>
                <a:ext uri="{FF2B5EF4-FFF2-40B4-BE49-F238E27FC236}">
                  <a16:creationId xmlns:a16="http://schemas.microsoft.com/office/drawing/2014/main" id="{C2AB466A-BF94-4A95-A71C-AC2A173C8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21955" y="576328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6">
              <a:extLst>
                <a:ext uri="{FF2B5EF4-FFF2-40B4-BE49-F238E27FC236}">
                  <a16:creationId xmlns:a16="http://schemas.microsoft.com/office/drawing/2014/main" id="{AD384636-42F4-49C9-AE92-6EF84B697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61175" y="572958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7">
              <a:extLst>
                <a:ext uri="{FF2B5EF4-FFF2-40B4-BE49-F238E27FC236}">
                  <a16:creationId xmlns:a16="http://schemas.microsoft.com/office/drawing/2014/main" id="{87E2964A-0A3A-47A3-B6AD-3178B81DB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2875" y="571734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8">
              <a:extLst>
                <a:ext uri="{FF2B5EF4-FFF2-40B4-BE49-F238E27FC236}">
                  <a16:creationId xmlns:a16="http://schemas.microsoft.com/office/drawing/2014/main" id="{314802BB-CB3B-48D4-AE68-1C5211866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32689" y="5757327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9">
              <a:extLst>
                <a:ext uri="{FF2B5EF4-FFF2-40B4-BE49-F238E27FC236}">
                  <a16:creationId xmlns:a16="http://schemas.microsoft.com/office/drawing/2014/main" id="{F651E962-0F6A-4C77-8B68-8C9A90D269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83675" y="5745087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40">
              <a:extLst>
                <a:ext uri="{FF2B5EF4-FFF2-40B4-BE49-F238E27FC236}">
                  <a16:creationId xmlns:a16="http://schemas.microsoft.com/office/drawing/2014/main" id="{20086F68-2B36-4D17-8BF3-A3A59E267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25202" y="5741823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41">
              <a:extLst>
                <a:ext uri="{FF2B5EF4-FFF2-40B4-BE49-F238E27FC236}">
                  <a16:creationId xmlns:a16="http://schemas.microsoft.com/office/drawing/2014/main" id="{1797CC59-57E7-4539-8750-4DF5B5214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41407" y="5741822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42">
              <a:extLst>
                <a:ext uri="{FF2B5EF4-FFF2-40B4-BE49-F238E27FC236}">
                  <a16:creationId xmlns:a16="http://schemas.microsoft.com/office/drawing/2014/main" id="{FF8B1875-C00C-43DD-AC22-FF7B7FE3C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814007" y="572060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44">
              <a:extLst>
                <a:ext uri="{FF2B5EF4-FFF2-40B4-BE49-F238E27FC236}">
                  <a16:creationId xmlns:a16="http://schemas.microsoft.com/office/drawing/2014/main" id="{7FA51D6F-54ED-486C-957A-5617BAA8A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42645" y="572387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5">
              <a:extLst>
                <a:ext uri="{FF2B5EF4-FFF2-40B4-BE49-F238E27FC236}">
                  <a16:creationId xmlns:a16="http://schemas.microsoft.com/office/drawing/2014/main" id="{500BE682-7B5A-40B8-B5B5-797680427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71197" y="5699389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EA20883A-E9B3-4503-8EEE-50C839D6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9228" y="574753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7">
              <a:extLst>
                <a:ext uri="{FF2B5EF4-FFF2-40B4-BE49-F238E27FC236}">
                  <a16:creationId xmlns:a16="http://schemas.microsoft.com/office/drawing/2014/main" id="{94153399-F4E3-4A26-8D1F-C27C010F2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68617" y="5720605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8">
              <a:extLst>
                <a:ext uri="{FF2B5EF4-FFF2-40B4-BE49-F238E27FC236}">
                  <a16:creationId xmlns:a16="http://schemas.microsoft.com/office/drawing/2014/main" id="{C94BF928-AD5C-409A-9B47-1A017493D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19846" y="573855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9">
              <a:extLst>
                <a:ext uri="{FF2B5EF4-FFF2-40B4-BE49-F238E27FC236}">
                  <a16:creationId xmlns:a16="http://schemas.microsoft.com/office/drawing/2014/main" id="{7D272240-EE32-47AD-8AC8-31DEB24DF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18978" y="5702653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10">
              <a:extLst>
                <a:ext uri="{FF2B5EF4-FFF2-40B4-BE49-F238E27FC236}">
                  <a16:creationId xmlns:a16="http://schemas.microsoft.com/office/drawing/2014/main" id="{83B016BF-7D75-4B60-814F-F7E147111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26732" y="622619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15">
              <a:extLst>
                <a:ext uri="{FF2B5EF4-FFF2-40B4-BE49-F238E27FC236}">
                  <a16:creationId xmlns:a16="http://schemas.microsoft.com/office/drawing/2014/main" id="{C6F572BD-1DB2-4079-B2CC-3ECF49BC8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53015" y="622787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64C3115E-6B06-460D-B6EF-E987566F8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0416" y="6201881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22">
              <a:extLst>
                <a:ext uri="{FF2B5EF4-FFF2-40B4-BE49-F238E27FC236}">
                  <a16:creationId xmlns:a16="http://schemas.microsoft.com/office/drawing/2014/main" id="{C301C42C-0160-4B99-B7E8-B615F388CC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09565" y="621563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B4E6F7EC-B793-416B-9B4F-9C1BA15CF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9465" y="6262266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Freeform 20">
              <a:extLst>
                <a:ext uri="{FF2B5EF4-FFF2-40B4-BE49-F238E27FC236}">
                  <a16:creationId xmlns:a16="http://schemas.microsoft.com/office/drawing/2014/main" id="{1B40A62E-BF99-48EF-AC40-87979D97A2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32910" y="624909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Freeform 23">
              <a:extLst>
                <a:ext uri="{FF2B5EF4-FFF2-40B4-BE49-F238E27FC236}">
                  <a16:creationId xmlns:a16="http://schemas.microsoft.com/office/drawing/2014/main" id="{8C7B8795-001D-4613-AD22-3327D6396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95999" y="621890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Freeform 26">
              <a:extLst>
                <a:ext uri="{FF2B5EF4-FFF2-40B4-BE49-F238E27FC236}">
                  <a16:creationId xmlns:a16="http://schemas.microsoft.com/office/drawing/2014/main" id="{FA4ED298-D12C-4715-9422-5156B8C11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81619" y="6236854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Freeform 27">
              <a:extLst>
                <a:ext uri="{FF2B5EF4-FFF2-40B4-BE49-F238E27FC236}">
                  <a16:creationId xmlns:a16="http://schemas.microsoft.com/office/drawing/2014/main" id="{E0968109-2592-45CA-85E3-F00D37104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45353" y="6247168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Freeform 28">
              <a:extLst>
                <a:ext uri="{FF2B5EF4-FFF2-40B4-BE49-F238E27FC236}">
                  <a16:creationId xmlns:a16="http://schemas.microsoft.com/office/drawing/2014/main" id="{DC32E52B-74E8-4DFD-9841-F3AC6D155E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91640" y="62637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Freeform 30">
              <a:extLst>
                <a:ext uri="{FF2B5EF4-FFF2-40B4-BE49-F238E27FC236}">
                  <a16:creationId xmlns:a16="http://schemas.microsoft.com/office/drawing/2014/main" id="{389BEB50-5F73-45A8-9CDE-45E5F5795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61847" y="627928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Freeform 5">
              <a:extLst>
                <a:ext uri="{FF2B5EF4-FFF2-40B4-BE49-F238E27FC236}">
                  <a16:creationId xmlns:a16="http://schemas.microsoft.com/office/drawing/2014/main" id="{C3B0205B-691D-4035-BBB3-2C208F34C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83966" y="6254808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Freeform 6">
              <a:extLst>
                <a:ext uri="{FF2B5EF4-FFF2-40B4-BE49-F238E27FC236}">
                  <a16:creationId xmlns:a16="http://schemas.microsoft.com/office/drawing/2014/main" id="{4AA42B2F-40EC-4D51-80D9-62E4C22CB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55370" y="62697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Freeform 7">
              <a:extLst>
                <a:ext uri="{FF2B5EF4-FFF2-40B4-BE49-F238E27FC236}">
                  <a16:creationId xmlns:a16="http://schemas.microsoft.com/office/drawing/2014/main" id="{6E1A776B-4832-4CE1-A921-864F199D8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797761" y="6276703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Freeform 8">
              <a:extLst>
                <a:ext uri="{FF2B5EF4-FFF2-40B4-BE49-F238E27FC236}">
                  <a16:creationId xmlns:a16="http://schemas.microsoft.com/office/drawing/2014/main" id="{483A6BB8-57FB-4BC1-97BD-07E0A8603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00388" y="629212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id="{DD3ACA12-7F4C-485A-B246-55DF94439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24340" y="6252881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Freeform 11">
              <a:extLst>
                <a:ext uri="{FF2B5EF4-FFF2-40B4-BE49-F238E27FC236}">
                  <a16:creationId xmlns:a16="http://schemas.microsoft.com/office/drawing/2014/main" id="{A249F8C1-B4A3-4AC9-B301-B446684C7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59376" y="6274099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Freeform 12">
              <a:extLst>
                <a:ext uri="{FF2B5EF4-FFF2-40B4-BE49-F238E27FC236}">
                  <a16:creationId xmlns:a16="http://schemas.microsoft.com/office/drawing/2014/main" id="{414E8300-54E9-4B45-9699-833F0C5A21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50718" y="6277362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Freeform 13">
              <a:extLst>
                <a:ext uri="{FF2B5EF4-FFF2-40B4-BE49-F238E27FC236}">
                  <a16:creationId xmlns:a16="http://schemas.microsoft.com/office/drawing/2014/main" id="{E5B5AC0C-D10B-4A3D-BC87-0547BCF21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2824" y="625219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Freeform 14">
              <a:extLst>
                <a:ext uri="{FF2B5EF4-FFF2-40B4-BE49-F238E27FC236}">
                  <a16:creationId xmlns:a16="http://schemas.microsoft.com/office/drawing/2014/main" id="{A4828324-5D13-4FD5-B44C-4C4E46ECC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45810" y="627123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BCAF454E-07DE-462D-8D0F-DB391F0A3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7071" y="628633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Freeform 17">
              <a:extLst>
                <a:ext uri="{FF2B5EF4-FFF2-40B4-BE49-F238E27FC236}">
                  <a16:creationId xmlns:a16="http://schemas.microsoft.com/office/drawing/2014/main" id="{CB00F0CC-17DD-47F6-A615-64EE666CA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0256" y="628960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Freeform 21">
              <a:extLst>
                <a:ext uri="{FF2B5EF4-FFF2-40B4-BE49-F238E27FC236}">
                  <a16:creationId xmlns:a16="http://schemas.microsoft.com/office/drawing/2014/main" id="{54441B51-4C42-4447-8963-87CD1573F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25098" y="63018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Freeform 25">
              <a:extLst>
                <a:ext uri="{FF2B5EF4-FFF2-40B4-BE49-F238E27FC236}">
                  <a16:creationId xmlns:a16="http://schemas.microsoft.com/office/drawing/2014/main" id="{A89895BB-8D3F-42B1-A97D-B8853945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01113" y="6292784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7768DB2B-A9A1-40FC-9D72-861EE09B8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83858" y="6323060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Freeform 31">
              <a:extLst>
                <a:ext uri="{FF2B5EF4-FFF2-40B4-BE49-F238E27FC236}">
                  <a16:creationId xmlns:a16="http://schemas.microsoft.com/office/drawing/2014/main" id="{86502EC4-0017-4B76-91D8-FCCE1917B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9432" y="630923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Freeform 106">
              <a:extLst>
                <a:ext uri="{FF2B5EF4-FFF2-40B4-BE49-F238E27FC236}">
                  <a16:creationId xmlns:a16="http://schemas.microsoft.com/office/drawing/2014/main" id="{FDC5254C-6874-4B06-8A35-3AE718B9B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70829" y="6299023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Freeform 19">
              <a:extLst>
                <a:ext uri="{FF2B5EF4-FFF2-40B4-BE49-F238E27FC236}">
                  <a16:creationId xmlns:a16="http://schemas.microsoft.com/office/drawing/2014/main" id="{56C43679-E68C-4D8B-9D0F-58162BF769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45" y="620188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Freeform 20">
              <a:extLst>
                <a:ext uri="{FF2B5EF4-FFF2-40B4-BE49-F238E27FC236}">
                  <a16:creationId xmlns:a16="http://schemas.microsoft.com/office/drawing/2014/main" id="{39010890-8EE4-4C57-B6DC-4473B2EC1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44890" y="6188705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Freeform 27">
              <a:extLst>
                <a:ext uri="{FF2B5EF4-FFF2-40B4-BE49-F238E27FC236}">
                  <a16:creationId xmlns:a16="http://schemas.microsoft.com/office/drawing/2014/main" id="{753E783C-B9EA-468B-A4F6-7FA43AD1F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8743" y="623405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Freeform 28">
              <a:extLst>
                <a:ext uri="{FF2B5EF4-FFF2-40B4-BE49-F238E27FC236}">
                  <a16:creationId xmlns:a16="http://schemas.microsoft.com/office/drawing/2014/main" id="{1B6669F5-12B9-45CC-B561-78BC93B9D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4878" y="62018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Freeform 5">
              <a:extLst>
                <a:ext uri="{FF2B5EF4-FFF2-40B4-BE49-F238E27FC236}">
                  <a16:creationId xmlns:a16="http://schemas.microsoft.com/office/drawing/2014/main" id="{8D353A2A-1C05-473E-9F85-E8700AC2A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95946" y="6194423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Freeform 6">
              <a:extLst>
                <a:ext uri="{FF2B5EF4-FFF2-40B4-BE49-F238E27FC236}">
                  <a16:creationId xmlns:a16="http://schemas.microsoft.com/office/drawing/2014/main" id="{AB37D4B4-3F42-4489-8AE8-E84500D3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79131" y="61900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Freeform 7">
              <a:extLst>
                <a:ext uri="{FF2B5EF4-FFF2-40B4-BE49-F238E27FC236}">
                  <a16:creationId xmlns:a16="http://schemas.microsoft.com/office/drawing/2014/main" id="{54951EAF-861B-4313-A253-F271749C5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741" y="621631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Freeform 8">
              <a:extLst>
                <a:ext uri="{FF2B5EF4-FFF2-40B4-BE49-F238E27FC236}">
                  <a16:creationId xmlns:a16="http://schemas.microsoft.com/office/drawing/2014/main" id="{F9049C2B-38AD-47BA-819A-B29319172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11919" y="6195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Freeform 9">
              <a:extLst>
                <a:ext uri="{FF2B5EF4-FFF2-40B4-BE49-F238E27FC236}">
                  <a16:creationId xmlns:a16="http://schemas.microsoft.com/office/drawing/2014/main" id="{8A043790-1DE1-486D-80BF-3F2C29815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6320" y="6192496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Freeform 11">
              <a:extLst>
                <a:ext uri="{FF2B5EF4-FFF2-40B4-BE49-F238E27FC236}">
                  <a16:creationId xmlns:a16="http://schemas.microsoft.com/office/drawing/2014/main" id="{E1AC2D85-97D6-4FCE-B7F8-95447DAD0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71356" y="6213714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Freeform 12">
              <a:extLst>
                <a:ext uri="{FF2B5EF4-FFF2-40B4-BE49-F238E27FC236}">
                  <a16:creationId xmlns:a16="http://schemas.microsoft.com/office/drawing/2014/main" id="{D7ADF5D0-3DEC-4538-A101-B2E90C890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62698" y="621697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Freeform 13">
              <a:extLst>
                <a:ext uri="{FF2B5EF4-FFF2-40B4-BE49-F238E27FC236}">
                  <a16:creationId xmlns:a16="http://schemas.microsoft.com/office/drawing/2014/main" id="{28157D54-E68A-4E37-8A75-CC2CEBA0C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4804" y="619180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Freeform 14">
              <a:extLst>
                <a:ext uri="{FF2B5EF4-FFF2-40B4-BE49-F238E27FC236}">
                  <a16:creationId xmlns:a16="http://schemas.microsoft.com/office/drawing/2014/main" id="{97C6DD1F-011E-4405-896F-1434D8ED9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8230" y="622024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87D9B685-46A3-48B9-8332-62674FC5F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9051" y="622595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Freeform 17">
              <a:extLst>
                <a:ext uri="{FF2B5EF4-FFF2-40B4-BE49-F238E27FC236}">
                  <a16:creationId xmlns:a16="http://schemas.microsoft.com/office/drawing/2014/main" id="{61F1051A-5881-4D38-97E8-987982361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979760" y="621248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87A4A793-361C-4524-B989-098D5F082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42828" y="6202288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E24E8E5F-2AE2-49DA-B760-B87188FA0B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498" y="622024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Freeform 29">
              <a:extLst>
                <a:ext uri="{FF2B5EF4-FFF2-40B4-BE49-F238E27FC236}">
                  <a16:creationId xmlns:a16="http://schemas.microsoft.com/office/drawing/2014/main" id="{C75E5453-4D54-446F-A7DB-29FEFFB01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97998" y="620249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AF04A086-2766-4C9A-B445-417BB07CE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5116" y="6213588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4" name="Freeform 19">
              <a:extLst>
                <a:ext uri="{FF2B5EF4-FFF2-40B4-BE49-F238E27FC236}">
                  <a16:creationId xmlns:a16="http://schemas.microsoft.com/office/drawing/2014/main" id="{902391F4-7B22-437F-9BD0-E579059D20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2041" y="603199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6BC682A-5633-D3D6-BBA5-2A2B6C7B8CCC}"/>
              </a:ext>
            </a:extLst>
          </p:cNvPr>
          <p:cNvSpPr txBox="1"/>
          <p:nvPr/>
        </p:nvSpPr>
        <p:spPr>
          <a:xfrm>
            <a:off x="1764481" y="2060533"/>
            <a:ext cx="83343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endParaRPr lang="en-US" sz="3600" b="1" dirty="0"/>
          </a:p>
          <a:p>
            <a:pPr algn="ctr">
              <a:buNone/>
            </a:pPr>
            <a:r>
              <a:rPr lang="en-US" sz="3600" b="1" dirty="0"/>
              <a:t>ARHITECTURA UNUI EVENIMENT `VERDE` </a:t>
            </a:r>
            <a:endParaRPr lang="ro-RO" sz="3200" b="1" dirty="0"/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17B17691-AF7E-2059-10C3-8B61775CF6B1}"/>
              </a:ext>
            </a:extLst>
          </p:cNvPr>
          <p:cNvSpPr txBox="1"/>
          <p:nvPr/>
        </p:nvSpPr>
        <p:spPr>
          <a:xfrm>
            <a:off x="1764481" y="3920304"/>
            <a:ext cx="866297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o-RO" sz="2800" noProof="0" dirty="0"/>
              <a:t>Aspecte practice în organizarea târgurilor de eficiență energetică și soluții de energie regenerabilă</a:t>
            </a:r>
          </a:p>
          <a:p>
            <a:pPr algn="ctr">
              <a:buNone/>
            </a:pPr>
            <a:r>
              <a:rPr lang="ro-RO" sz="2800" noProof="0" dirty="0"/>
              <a:t>bazat pe 15 ani de experiență și inovație</a:t>
            </a:r>
            <a:endParaRPr lang="ro-RO" sz="2400" noProof="0" dirty="0"/>
          </a:p>
        </p:txBody>
      </p:sp>
      <p:pic>
        <p:nvPicPr>
          <p:cNvPr id="220" name="Picture 6" descr="Alba Green Energy">
            <a:extLst>
              <a:ext uri="{FF2B5EF4-FFF2-40B4-BE49-F238E27FC236}">
                <a16:creationId xmlns:a16="http://schemas.microsoft.com/office/drawing/2014/main" id="{ED13B993-A0D3-2FC8-7208-73576E253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944" y="494199"/>
            <a:ext cx="5440299" cy="16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195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548495-AD2D-671A-D7B3-EC82A5102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865EDC3-7D64-DA46-C228-7FF89EC1D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774E44D-CC56-70D2-5290-563E4EF6F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1BDDA71-51BF-DB44-0A76-9E2960D17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ED7B529F-3890-954D-9BC0-9D59FBB90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853A8F98-295F-0A27-62DF-82A31EB1C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DA12334E-EEE6-8E3A-79BC-4BD78555E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B99253C5-EE72-5062-B848-27F8FE7FE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96BBEEA5-7E1B-F93C-7EB3-5A4A0B956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FF8935A7-8132-A8DD-3AF8-E1367FA6B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AD598041-F333-BCCC-C0A9-52BF17CF5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91B3208B-8162-91DF-CDB5-B7AE67BA31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E487FB6D-E336-7191-742F-08609B0BBD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63104A53-905C-FE5D-D97B-37885936C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0D22AA4A-EE07-EE86-B074-EECA7748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91DCE8DB-AEA4-C272-B1F2-02700CC08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42E7BA4-AE55-F7F5-567F-2293A433E9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3B021BF5-D640-0067-95A4-F71D6048F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044D0D2C-5188-F90D-235F-1FCD28401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EDEC3D84-BBAF-5429-275A-51B2D1CB1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775BB1A4-3FBE-D190-F78B-A87FBD392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70DE315A-3B82-DB50-C883-03CFBFB9F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AA13621F-D360-D2D3-4486-78930B0A3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CB1B76A7-8A14-63D0-B6AE-2423005D4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EE855F48-41F7-6369-7920-2BC237690C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12959808-A088-8CBE-D1E3-917189E17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75B6AA3C-DAB7-91B2-B7FD-64938F70F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3C1F7BDB-DD8C-9C07-2FB2-8231FE8E5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955348A-631B-8259-3CA4-E21E1F4ED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24AEABE3-DE12-991E-50F7-62A15728D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26899CF7-54DE-0183-73AD-11175DFC8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86C7AD26-F4CF-7084-CF05-8B14CBFB0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D2D5F85E-613A-086D-F966-53DE961257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1CD410FE-44E1-FD1B-312E-49B78FBF0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A4E48BD3-0FF7-C6A7-39F5-D83BBFF18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79181938-132F-D408-253A-B4A76ECA9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10D99370-DF39-004A-57DB-07A08EDAC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FCE1AFE-F880-E789-20AB-07E4C39263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0887C22E-8E4B-CFAA-EDA3-0F6EB93B2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CCB9B7CC-1116-3FA6-2504-F8A59544C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C8EB682C-A127-E5ED-78EF-3E2737CB3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A8C679F2-4EA4-7595-21B0-E55BF3A8C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4AE46312-1FF4-C1B7-E957-4794AFB43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92533AFF-5A14-8010-8E74-4005DF85E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7877D622-277B-000A-D281-59AC6388BF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79FCABC-071A-7F96-97AA-648080F8D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CB0DF534-31B7-7001-EA2C-EE6D53430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1719A22E-DD75-E186-A090-83383E0CB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0CB15D6C-2804-4DDB-CF5E-03A350D08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12965E6B-8245-DC1B-104D-053AC89C3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FC3EEFC5-E474-52AD-DF48-3D378C0A3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539B18C5-CC05-66AC-C88A-4A3892A3F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49EC8D98-21B4-4270-E8D1-AF6E890C7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F6095CE4-6835-1057-07F8-91C4597E4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52EED6AB-8C12-9CF5-B78F-0951131E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A32DFED-AA87-A632-FB23-28039F2F4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A1AD0C3B-E8F0-429E-84B7-A47C581CB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6A301F9F-94BA-A10E-A8BA-BE9B1450D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D0840169-6296-808B-6086-71D207050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64BDCDAF-088A-519B-2523-2E9203C7C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1" name="Picture 220">
            <a:extLst>
              <a:ext uri="{FF2B5EF4-FFF2-40B4-BE49-F238E27FC236}">
                <a16:creationId xmlns:a16="http://schemas.microsoft.com/office/drawing/2014/main" id="{88F6B301-F578-37EB-9627-73E50B35FF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5736" b="9994"/>
          <a:stretch>
            <a:fillRect/>
          </a:stretch>
        </p:blipFill>
        <p:spPr>
          <a:xfrm>
            <a:off x="0" y="-31671"/>
            <a:ext cx="12191980" cy="6857999"/>
          </a:xfrm>
          <a:prstGeom prst="rect">
            <a:avLst/>
          </a:prstGeom>
          <a:noFill/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1DA14AC3-0078-6C44-A237-1F8A23E53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722" y="5561312"/>
            <a:ext cx="12157278" cy="804827"/>
            <a:chOff x="34722" y="5639004"/>
            <a:chExt cx="12157278" cy="804827"/>
          </a:xfrm>
          <a:solidFill>
            <a:srgbClr val="FFFFFF"/>
          </a:solidFill>
        </p:grpSpPr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68B6297E-4CF4-718F-F2BD-0C89ACA02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52490" y="6042644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D37F900F-7D8F-C908-2F4B-63E73EBC5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54463" y="604590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BFFE46EC-A696-B3FC-5831-D38C59194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99931" y="6054883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7BCEA8AF-FF13-165F-E199-1846AE021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68844" y="5994499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8FE00803-45F2-BC84-1824-A76A73B7A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6665" y="566919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BD3D960-5138-7E8C-BE48-4CD27E977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24641" y="5978062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6F23D086-F79C-E305-F6A8-43B70C27D8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67652" y="5982261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FC1176D2-5D57-89FC-6E8F-7A806DA63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98361" y="600918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0882C495-A0E9-CC2E-A40E-D67BF2F10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19830" y="5994497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DF588874-4FE4-8550-B065-F1D1F2648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52551" y="596867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FA091A27-D72B-B63C-3387-E346AB5A1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09809" y="59765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92686E6C-B907-F1CD-4EE9-C5C05A7A1A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57462" y="6024691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CD37B22F-6498-29F1-7CD6-A2F945240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17377" y="5730010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35F6E941-3B08-4B5D-FBEF-C9211A1679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25568" y="5721945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4DDE1CDB-064E-7B74-6FC4-AD74FAEBA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92715" y="572521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92EBC7B9-6E7F-388C-E81D-4844F527E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86305" y="5721947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48307B2B-98DA-41C3-FA95-A1F3C17B0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09280" y="569828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637E4DCB-C5A5-B99E-2933-6829C2C1B2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79827" y="572847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A53E3AF4-54A8-75F8-9436-AFD797622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07611" y="567207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7">
              <a:extLst>
                <a:ext uri="{FF2B5EF4-FFF2-40B4-BE49-F238E27FC236}">
                  <a16:creationId xmlns:a16="http://schemas.microsoft.com/office/drawing/2014/main" id="{BF77D386-0C74-D7CC-6734-F877FD5BE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52968" y="57072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9">
              <a:extLst>
                <a:ext uri="{FF2B5EF4-FFF2-40B4-BE49-F238E27FC236}">
                  <a16:creationId xmlns:a16="http://schemas.microsoft.com/office/drawing/2014/main" id="{18FAA8F3-A235-C93A-50AE-8790A4B13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88457" y="573855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60">
              <a:extLst>
                <a:ext uri="{FF2B5EF4-FFF2-40B4-BE49-F238E27FC236}">
                  <a16:creationId xmlns:a16="http://schemas.microsoft.com/office/drawing/2014/main" id="{C48786AD-8BEF-0FC8-392C-ACEB3B7F6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40288" y="568930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61">
              <a:extLst>
                <a:ext uri="{FF2B5EF4-FFF2-40B4-BE49-F238E27FC236}">
                  <a16:creationId xmlns:a16="http://schemas.microsoft.com/office/drawing/2014/main" id="{A801F642-FD84-67BA-CB74-36212D19B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89486" y="567925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A82DBE16-8B2E-01E3-917A-94BE3FB11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23685" y="597327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3852EB1E-1533-A76C-D8A4-73BF8C959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49624" y="5952628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D541F019-A94A-D62C-68D0-70C6D70C6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93054" y="593261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384BDA82-F2DC-FA1F-EF4D-6598F4672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97516" y="592943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52CE1D37-C80D-B598-2F34-8461A3613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83311" y="5968679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6CD84924-46F8-206F-87B1-B96C5078C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26122" y="5932772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0A637ABF-1689-DCA8-DB73-312024228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43642" y="59507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7F5CF1D6-1CE1-E12B-49B1-2CDAB1EBF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71282" y="598813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504100F4-135A-D37F-BDC4-1ABD391B7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48550" y="5953588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9E59AD51-B817-FC9F-3718-FA44AE967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88427" y="592624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36B49464-9D1C-2049-BD5D-1A5669AF8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413980" y="595072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F976A7CD-22F9-4AE4-6EE6-F67EEDD2D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3058" y="590502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450862B9-E0A1-BA04-A657-CA61A46A8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5386" y="5887076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2FFF58EF-C0C7-B430-EBEF-188934B24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452" y="5865859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0B58CA66-524C-AE48-0E40-7B601C32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58472" y="5927830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7FF8ADB1-2F1E-59F0-4F09-DC81AD33D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22046" y="5665933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D8AAEF2B-8605-289C-9A17-18FC36495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42694" y="571489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1EE96D94-4BA3-2E2C-2B46-EEA842DF1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49302" y="5705918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8D8A00B7-F0A9-BB0A-C415-75C52F45CE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39762" y="569939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F51AFC72-6F2F-000E-4016-481D7137B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73155" y="566919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233D608E-290F-16D4-8E4D-AF73DFE55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64855" y="5656957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B5E1445C-2C9B-5E93-BE0B-BCF3B1BEC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44669" y="5696942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9">
              <a:extLst>
                <a:ext uri="{FF2B5EF4-FFF2-40B4-BE49-F238E27FC236}">
                  <a16:creationId xmlns:a16="http://schemas.microsoft.com/office/drawing/2014/main" id="{D63196A9-277C-98B7-7E93-FF1B86716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95655" y="5684702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07679177-F759-DD79-5C28-BB6C352A0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37182" y="56814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41">
              <a:extLst>
                <a:ext uri="{FF2B5EF4-FFF2-40B4-BE49-F238E27FC236}">
                  <a16:creationId xmlns:a16="http://schemas.microsoft.com/office/drawing/2014/main" id="{09A0FF52-0269-94A9-BF1C-EF31CFFE4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3387" y="5681437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42">
              <a:extLst>
                <a:ext uri="{FF2B5EF4-FFF2-40B4-BE49-F238E27FC236}">
                  <a16:creationId xmlns:a16="http://schemas.microsoft.com/office/drawing/2014/main" id="{91E427E6-412E-1DE5-E61E-B8306A775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5987" y="566022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A0A3DF87-FF0B-9BDF-3910-EE895F49D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54625" y="5663485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5">
              <a:extLst>
                <a:ext uri="{FF2B5EF4-FFF2-40B4-BE49-F238E27FC236}">
                  <a16:creationId xmlns:a16="http://schemas.microsoft.com/office/drawing/2014/main" id="{CC828598-4F7A-4EE7-08BF-45443BDF2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3177" y="5639004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id="{33F047BC-F793-E064-4EC4-FE3DFA61D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11208" y="568715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A62F960F-90A1-B308-D270-8DE262D8D5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80597" y="56602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id="{6117C8CE-E8B7-6483-2C4A-BF18405DB1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30715" y="5679236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id="{7B3D4865-E2BA-4F5D-B5CE-23A803990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0958" y="5642268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8">
              <a:extLst>
                <a:ext uri="{FF2B5EF4-FFF2-40B4-BE49-F238E27FC236}">
                  <a16:creationId xmlns:a16="http://schemas.microsoft.com/office/drawing/2014/main" id="{D94C94D4-23DF-1018-613D-20EF71CE1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98941" y="570591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106">
              <a:extLst>
                <a:ext uri="{FF2B5EF4-FFF2-40B4-BE49-F238E27FC236}">
                  <a16:creationId xmlns:a16="http://schemas.microsoft.com/office/drawing/2014/main" id="{0A701E44-03E2-D6C5-1899-6A22E269EA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722" y="589102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19">
              <a:extLst>
                <a:ext uri="{FF2B5EF4-FFF2-40B4-BE49-F238E27FC236}">
                  <a16:creationId xmlns:a16="http://schemas.microsoft.com/office/drawing/2014/main" id="{CDD4FABB-0A81-38B1-7604-4E77E9336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412661" y="6038447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20">
              <a:extLst>
                <a:ext uri="{FF2B5EF4-FFF2-40B4-BE49-F238E27FC236}">
                  <a16:creationId xmlns:a16="http://schemas.microsoft.com/office/drawing/2014/main" id="{93F2CDD9-6663-0A86-C296-27E877ECC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55672" y="6042646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26">
              <a:extLst>
                <a:ext uri="{FF2B5EF4-FFF2-40B4-BE49-F238E27FC236}">
                  <a16:creationId xmlns:a16="http://schemas.microsoft.com/office/drawing/2014/main" id="{7A268143-6E89-D1BC-3E76-486FA6A2B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64392" y="6038446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27">
              <a:extLst>
                <a:ext uri="{FF2B5EF4-FFF2-40B4-BE49-F238E27FC236}">
                  <a16:creationId xmlns:a16="http://schemas.microsoft.com/office/drawing/2014/main" id="{ACD0A965-4117-31EF-FB98-E9B44E5E0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40571" y="602906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28">
              <a:extLst>
                <a:ext uri="{FF2B5EF4-FFF2-40B4-BE49-F238E27FC236}">
                  <a16:creationId xmlns:a16="http://schemas.microsoft.com/office/drawing/2014/main" id="{82C5032F-8009-CCA9-1BAD-E261DD2D4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66571" y="60384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:a16="http://schemas.microsoft.com/office/drawing/2014/main" id="{74B12262-81FB-94BC-F7CE-F8CD924B6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03459" y="5770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:a16="http://schemas.microsoft.com/office/drawing/2014/main" id="{100803BF-FB7A-190A-20A4-7FD5A9556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95631" y="5732458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:a16="http://schemas.microsoft.com/office/drawing/2014/main" id="{D95E2EF8-6383-2270-5E97-C4BDB815E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53220" y="57316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60">
              <a:extLst>
                <a:ext uri="{FF2B5EF4-FFF2-40B4-BE49-F238E27FC236}">
                  <a16:creationId xmlns:a16="http://schemas.microsoft.com/office/drawing/2014/main" id="{134951A6-A4B9-37B4-4D43-FEB130760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28308" y="5749690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61">
              <a:extLst>
                <a:ext uri="{FF2B5EF4-FFF2-40B4-BE49-F238E27FC236}">
                  <a16:creationId xmlns:a16="http://schemas.microsoft.com/office/drawing/2014/main" id="{688EBDEF-A5B7-6296-75FE-3F9F442B0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75751" y="570399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">
              <a:extLst>
                <a:ext uri="{FF2B5EF4-FFF2-40B4-BE49-F238E27FC236}">
                  <a16:creationId xmlns:a16="http://schemas.microsoft.com/office/drawing/2014/main" id="{726C159D-D71C-357F-14E3-8EC36D095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11705" y="6033664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EE8159C5-9E28-177E-C915-7F0DF7914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79595" y="6031995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7">
              <a:extLst>
                <a:ext uri="{FF2B5EF4-FFF2-40B4-BE49-F238E27FC236}">
                  <a16:creationId xmlns:a16="http://schemas.microsoft.com/office/drawing/2014/main" id="{159C4E5B-5DEA-DAF6-1E68-C28158357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81074" y="5993001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8">
              <a:extLst>
                <a:ext uri="{FF2B5EF4-FFF2-40B4-BE49-F238E27FC236}">
                  <a16:creationId xmlns:a16="http://schemas.microsoft.com/office/drawing/2014/main" id="{59B71FF0-54A4-6959-10D3-B6E5840BB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769951" y="603775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9">
              <a:extLst>
                <a:ext uri="{FF2B5EF4-FFF2-40B4-BE49-F238E27FC236}">
                  <a16:creationId xmlns:a16="http://schemas.microsoft.com/office/drawing/2014/main" id="{C9EE6B15-34D6-1164-4158-8150ADEA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8066" y="602844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A08A3DD7-CAE5-06B3-125C-C37912D2D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214142" y="5993157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12">
              <a:extLst>
                <a:ext uri="{FF2B5EF4-FFF2-40B4-BE49-F238E27FC236}">
                  <a16:creationId xmlns:a16="http://schemas.microsoft.com/office/drawing/2014/main" id="{D8CE7018-6BA5-9E6D-DA25-8386C3D34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31662" y="6011110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BEC3305C-DA2F-D833-98C2-12E65E360F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9302" y="604852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14">
              <a:extLst>
                <a:ext uri="{FF2B5EF4-FFF2-40B4-BE49-F238E27FC236}">
                  <a16:creationId xmlns:a16="http://schemas.microsoft.com/office/drawing/2014/main" id="{14A102F4-8244-8265-D317-DE081161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86130" y="6004583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6A0D4AC9-D9C8-9558-1396-58A6DA5AB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76447" y="59866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id="{8A5696EE-FED3-4D21-7BE4-F125638940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54476" y="602784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21">
              <a:extLst>
                <a:ext uri="{FF2B5EF4-FFF2-40B4-BE49-F238E27FC236}">
                  <a16:creationId xmlns:a16="http://schemas.microsoft.com/office/drawing/2014/main" id="{B700DECE-F128-9A08-08B7-3EFD3F021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45328" y="6004583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25">
              <a:extLst>
                <a:ext uri="{FF2B5EF4-FFF2-40B4-BE49-F238E27FC236}">
                  <a16:creationId xmlns:a16="http://schemas.microsoft.com/office/drawing/2014/main" id="{97CFFD9D-5D68-CDD4-0B78-66E286C23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45862" y="5995607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29">
              <a:extLst>
                <a:ext uri="{FF2B5EF4-FFF2-40B4-BE49-F238E27FC236}">
                  <a16:creationId xmlns:a16="http://schemas.microsoft.com/office/drawing/2014/main" id="{BDAFEBE9-F1DF-5E60-36CE-43504C95D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12312" y="5986421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31">
              <a:extLst>
                <a:ext uri="{FF2B5EF4-FFF2-40B4-BE49-F238E27FC236}">
                  <a16:creationId xmlns:a16="http://schemas.microsoft.com/office/drawing/2014/main" id="{6AFC4E70-61B5-2B18-C185-BCEAE9F84E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22788" y="6023476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32">
              <a:extLst>
                <a:ext uri="{FF2B5EF4-FFF2-40B4-BE49-F238E27FC236}">
                  <a16:creationId xmlns:a16="http://schemas.microsoft.com/office/drawing/2014/main" id="{EF482236-082D-25D1-640F-11AB5ECE7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110066" y="572631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33">
              <a:extLst>
                <a:ext uri="{FF2B5EF4-FFF2-40B4-BE49-F238E27FC236}">
                  <a16:creationId xmlns:a16="http://schemas.microsoft.com/office/drawing/2014/main" id="{00C99FF6-CB20-1722-D344-539ECCC99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30714" y="577528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34">
              <a:extLst>
                <a:ext uri="{FF2B5EF4-FFF2-40B4-BE49-F238E27FC236}">
                  <a16:creationId xmlns:a16="http://schemas.microsoft.com/office/drawing/2014/main" id="{1D841F2B-8BB3-7A5D-E565-8AEA06503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7322" y="576630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5">
              <a:extLst>
                <a:ext uri="{FF2B5EF4-FFF2-40B4-BE49-F238E27FC236}">
                  <a16:creationId xmlns:a16="http://schemas.microsoft.com/office/drawing/2014/main" id="{104A7B99-84EC-F9EC-F0B7-A302FF9E5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21955" y="576328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6">
              <a:extLst>
                <a:ext uri="{FF2B5EF4-FFF2-40B4-BE49-F238E27FC236}">
                  <a16:creationId xmlns:a16="http://schemas.microsoft.com/office/drawing/2014/main" id="{E682E556-738D-C95B-242C-86251B93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61175" y="572958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7">
              <a:extLst>
                <a:ext uri="{FF2B5EF4-FFF2-40B4-BE49-F238E27FC236}">
                  <a16:creationId xmlns:a16="http://schemas.microsoft.com/office/drawing/2014/main" id="{140B8A23-0773-C917-21B8-6865C9FBB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2875" y="571734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8">
              <a:extLst>
                <a:ext uri="{FF2B5EF4-FFF2-40B4-BE49-F238E27FC236}">
                  <a16:creationId xmlns:a16="http://schemas.microsoft.com/office/drawing/2014/main" id="{FC4A483C-A4ED-E5BC-1F25-74526AB61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32689" y="5757327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9">
              <a:extLst>
                <a:ext uri="{FF2B5EF4-FFF2-40B4-BE49-F238E27FC236}">
                  <a16:creationId xmlns:a16="http://schemas.microsoft.com/office/drawing/2014/main" id="{68EE998C-797C-FE20-3FCA-8DFEF446A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83675" y="5745087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40">
              <a:extLst>
                <a:ext uri="{FF2B5EF4-FFF2-40B4-BE49-F238E27FC236}">
                  <a16:creationId xmlns:a16="http://schemas.microsoft.com/office/drawing/2014/main" id="{6A922229-A2DE-A65C-6F91-A4055A863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25202" y="5741823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41">
              <a:extLst>
                <a:ext uri="{FF2B5EF4-FFF2-40B4-BE49-F238E27FC236}">
                  <a16:creationId xmlns:a16="http://schemas.microsoft.com/office/drawing/2014/main" id="{2B5228F2-9F04-07B9-A89D-F332D7A6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41407" y="5741822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42">
              <a:extLst>
                <a:ext uri="{FF2B5EF4-FFF2-40B4-BE49-F238E27FC236}">
                  <a16:creationId xmlns:a16="http://schemas.microsoft.com/office/drawing/2014/main" id="{AC8B0299-230E-7750-F34F-112FF4C60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814007" y="572060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44">
              <a:extLst>
                <a:ext uri="{FF2B5EF4-FFF2-40B4-BE49-F238E27FC236}">
                  <a16:creationId xmlns:a16="http://schemas.microsoft.com/office/drawing/2014/main" id="{C20B80CD-AF20-459C-9713-BF575CC14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42645" y="572387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5">
              <a:extLst>
                <a:ext uri="{FF2B5EF4-FFF2-40B4-BE49-F238E27FC236}">
                  <a16:creationId xmlns:a16="http://schemas.microsoft.com/office/drawing/2014/main" id="{7205AB2C-0A10-F05E-AD68-F33D540B1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71197" y="5699389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65693739-1C0E-8F69-53ED-D4B96F79C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9228" y="574753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7">
              <a:extLst>
                <a:ext uri="{FF2B5EF4-FFF2-40B4-BE49-F238E27FC236}">
                  <a16:creationId xmlns:a16="http://schemas.microsoft.com/office/drawing/2014/main" id="{6C898997-5C6A-0101-B60A-D77C72D78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68617" y="5720605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8">
              <a:extLst>
                <a:ext uri="{FF2B5EF4-FFF2-40B4-BE49-F238E27FC236}">
                  <a16:creationId xmlns:a16="http://schemas.microsoft.com/office/drawing/2014/main" id="{BD3205C0-FDB5-13FB-19C4-92E10C759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19846" y="573855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9">
              <a:extLst>
                <a:ext uri="{FF2B5EF4-FFF2-40B4-BE49-F238E27FC236}">
                  <a16:creationId xmlns:a16="http://schemas.microsoft.com/office/drawing/2014/main" id="{F69D5526-6119-6A62-08BD-6432FEB34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18978" y="5702653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10">
              <a:extLst>
                <a:ext uri="{FF2B5EF4-FFF2-40B4-BE49-F238E27FC236}">
                  <a16:creationId xmlns:a16="http://schemas.microsoft.com/office/drawing/2014/main" id="{D7F183FF-135E-C10C-6A2C-B7EA430D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26732" y="622619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15">
              <a:extLst>
                <a:ext uri="{FF2B5EF4-FFF2-40B4-BE49-F238E27FC236}">
                  <a16:creationId xmlns:a16="http://schemas.microsoft.com/office/drawing/2014/main" id="{0E0CE9A5-A2E9-8BF9-63AD-1055F0C1C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53015" y="622787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3EED6169-9F63-7D6B-8671-5055AAF7B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0416" y="6201881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22">
              <a:extLst>
                <a:ext uri="{FF2B5EF4-FFF2-40B4-BE49-F238E27FC236}">
                  <a16:creationId xmlns:a16="http://schemas.microsoft.com/office/drawing/2014/main" id="{328656F5-4049-9097-B869-30EBA93FE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09565" y="621563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C562C4C5-DDFE-8D12-185E-C5ECA37A7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9465" y="6262266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Freeform 20">
              <a:extLst>
                <a:ext uri="{FF2B5EF4-FFF2-40B4-BE49-F238E27FC236}">
                  <a16:creationId xmlns:a16="http://schemas.microsoft.com/office/drawing/2014/main" id="{97897F02-356C-84E5-54BE-FD225BC2E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32910" y="624909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Freeform 23">
              <a:extLst>
                <a:ext uri="{FF2B5EF4-FFF2-40B4-BE49-F238E27FC236}">
                  <a16:creationId xmlns:a16="http://schemas.microsoft.com/office/drawing/2014/main" id="{CCFBBFDE-BDA3-F55D-145E-5337018DB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95999" y="621890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Freeform 26">
              <a:extLst>
                <a:ext uri="{FF2B5EF4-FFF2-40B4-BE49-F238E27FC236}">
                  <a16:creationId xmlns:a16="http://schemas.microsoft.com/office/drawing/2014/main" id="{5EC03695-5182-C07B-F0AA-2C90E570A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81619" y="6236854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Freeform 27">
              <a:extLst>
                <a:ext uri="{FF2B5EF4-FFF2-40B4-BE49-F238E27FC236}">
                  <a16:creationId xmlns:a16="http://schemas.microsoft.com/office/drawing/2014/main" id="{60FF6824-F2B5-B0E3-7000-B3A26C544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45353" y="6247168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Freeform 28">
              <a:extLst>
                <a:ext uri="{FF2B5EF4-FFF2-40B4-BE49-F238E27FC236}">
                  <a16:creationId xmlns:a16="http://schemas.microsoft.com/office/drawing/2014/main" id="{36B880A1-07F2-E1A7-852E-CC6F2DB26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91640" y="62637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Freeform 30">
              <a:extLst>
                <a:ext uri="{FF2B5EF4-FFF2-40B4-BE49-F238E27FC236}">
                  <a16:creationId xmlns:a16="http://schemas.microsoft.com/office/drawing/2014/main" id="{A4199D2C-59DF-9205-76BC-E89EDCB06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61847" y="627928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Freeform 5">
              <a:extLst>
                <a:ext uri="{FF2B5EF4-FFF2-40B4-BE49-F238E27FC236}">
                  <a16:creationId xmlns:a16="http://schemas.microsoft.com/office/drawing/2014/main" id="{F34E8E59-BC46-5B92-6BA7-91D5ED2318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83966" y="6254808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Freeform 6">
              <a:extLst>
                <a:ext uri="{FF2B5EF4-FFF2-40B4-BE49-F238E27FC236}">
                  <a16:creationId xmlns:a16="http://schemas.microsoft.com/office/drawing/2014/main" id="{836470E7-B7F2-CC43-F343-50469B052E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55370" y="62697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Freeform 7">
              <a:extLst>
                <a:ext uri="{FF2B5EF4-FFF2-40B4-BE49-F238E27FC236}">
                  <a16:creationId xmlns:a16="http://schemas.microsoft.com/office/drawing/2014/main" id="{CF46E28F-6C06-B7A8-CDE4-0F53B19B3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797761" y="6276703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Freeform 8">
              <a:extLst>
                <a:ext uri="{FF2B5EF4-FFF2-40B4-BE49-F238E27FC236}">
                  <a16:creationId xmlns:a16="http://schemas.microsoft.com/office/drawing/2014/main" id="{5521EE47-641E-C66A-183D-8A744EE3C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00388" y="629212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id="{D96680FB-DD21-84BF-9727-1D9F739E2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24340" y="6252881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Freeform 11">
              <a:extLst>
                <a:ext uri="{FF2B5EF4-FFF2-40B4-BE49-F238E27FC236}">
                  <a16:creationId xmlns:a16="http://schemas.microsoft.com/office/drawing/2014/main" id="{470DF371-3938-C110-99B4-5B7DCE729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59376" y="6274099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Freeform 12">
              <a:extLst>
                <a:ext uri="{FF2B5EF4-FFF2-40B4-BE49-F238E27FC236}">
                  <a16:creationId xmlns:a16="http://schemas.microsoft.com/office/drawing/2014/main" id="{8B0F0ACA-C0AC-A825-65EE-97CE0AB71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50718" y="6277362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Freeform 13">
              <a:extLst>
                <a:ext uri="{FF2B5EF4-FFF2-40B4-BE49-F238E27FC236}">
                  <a16:creationId xmlns:a16="http://schemas.microsoft.com/office/drawing/2014/main" id="{B84CA630-8EE8-B3A6-5AD3-85E334418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2824" y="625219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Freeform 14">
              <a:extLst>
                <a:ext uri="{FF2B5EF4-FFF2-40B4-BE49-F238E27FC236}">
                  <a16:creationId xmlns:a16="http://schemas.microsoft.com/office/drawing/2014/main" id="{E8560527-68FC-36D5-A53D-82CF445AA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45810" y="627123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97315F69-2EA0-1836-3388-CF0F34E9AA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7071" y="628633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Freeform 17">
              <a:extLst>
                <a:ext uri="{FF2B5EF4-FFF2-40B4-BE49-F238E27FC236}">
                  <a16:creationId xmlns:a16="http://schemas.microsoft.com/office/drawing/2014/main" id="{0A4E5D36-853D-FBF7-EFFB-51D9566D3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0256" y="628960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Freeform 21">
              <a:extLst>
                <a:ext uri="{FF2B5EF4-FFF2-40B4-BE49-F238E27FC236}">
                  <a16:creationId xmlns:a16="http://schemas.microsoft.com/office/drawing/2014/main" id="{A0A646AE-694B-4A51-B0A1-95BF57187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25098" y="63018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Freeform 25">
              <a:extLst>
                <a:ext uri="{FF2B5EF4-FFF2-40B4-BE49-F238E27FC236}">
                  <a16:creationId xmlns:a16="http://schemas.microsoft.com/office/drawing/2014/main" id="{BBF398FD-D204-9409-390D-C719AA3C75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01113" y="6292784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5C117E26-6B7D-F707-AAE2-6B559817D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83858" y="6323060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Freeform 31">
              <a:extLst>
                <a:ext uri="{FF2B5EF4-FFF2-40B4-BE49-F238E27FC236}">
                  <a16:creationId xmlns:a16="http://schemas.microsoft.com/office/drawing/2014/main" id="{5216037C-B516-45FF-FAFB-35923DB46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9432" y="630923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Freeform 106">
              <a:extLst>
                <a:ext uri="{FF2B5EF4-FFF2-40B4-BE49-F238E27FC236}">
                  <a16:creationId xmlns:a16="http://schemas.microsoft.com/office/drawing/2014/main" id="{54829378-5E91-C7FA-7EDB-E345F1FD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70829" y="6299023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Freeform 19">
              <a:extLst>
                <a:ext uri="{FF2B5EF4-FFF2-40B4-BE49-F238E27FC236}">
                  <a16:creationId xmlns:a16="http://schemas.microsoft.com/office/drawing/2014/main" id="{4EEC3CDF-30DC-E8B2-FEC5-F5C9E2D7B5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45" y="620188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Freeform 20">
              <a:extLst>
                <a:ext uri="{FF2B5EF4-FFF2-40B4-BE49-F238E27FC236}">
                  <a16:creationId xmlns:a16="http://schemas.microsoft.com/office/drawing/2014/main" id="{C73F08BA-EF4D-4B6D-0388-26D82DB3E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44890" y="6188705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Freeform 27">
              <a:extLst>
                <a:ext uri="{FF2B5EF4-FFF2-40B4-BE49-F238E27FC236}">
                  <a16:creationId xmlns:a16="http://schemas.microsoft.com/office/drawing/2014/main" id="{69DCFF04-9738-5A49-6F91-675A45903A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8743" y="623405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Freeform 28">
              <a:extLst>
                <a:ext uri="{FF2B5EF4-FFF2-40B4-BE49-F238E27FC236}">
                  <a16:creationId xmlns:a16="http://schemas.microsoft.com/office/drawing/2014/main" id="{6BC5BB2A-3D1C-FB8C-6EE0-1738A1DB1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4878" y="62018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Freeform 5">
              <a:extLst>
                <a:ext uri="{FF2B5EF4-FFF2-40B4-BE49-F238E27FC236}">
                  <a16:creationId xmlns:a16="http://schemas.microsoft.com/office/drawing/2014/main" id="{F5547D35-A73A-73CC-C5BA-BCFD8098A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95946" y="6194423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Freeform 6">
              <a:extLst>
                <a:ext uri="{FF2B5EF4-FFF2-40B4-BE49-F238E27FC236}">
                  <a16:creationId xmlns:a16="http://schemas.microsoft.com/office/drawing/2014/main" id="{25B3D6D0-49E6-28F0-10FA-821F352C4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79131" y="61900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Freeform 7">
              <a:extLst>
                <a:ext uri="{FF2B5EF4-FFF2-40B4-BE49-F238E27FC236}">
                  <a16:creationId xmlns:a16="http://schemas.microsoft.com/office/drawing/2014/main" id="{0FD2D6CE-A754-4911-25AC-4A7944E2C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741" y="621631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Freeform 8">
              <a:extLst>
                <a:ext uri="{FF2B5EF4-FFF2-40B4-BE49-F238E27FC236}">
                  <a16:creationId xmlns:a16="http://schemas.microsoft.com/office/drawing/2014/main" id="{AF0BF195-3772-B564-DE58-60F03E92C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11919" y="6195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Freeform 9">
              <a:extLst>
                <a:ext uri="{FF2B5EF4-FFF2-40B4-BE49-F238E27FC236}">
                  <a16:creationId xmlns:a16="http://schemas.microsoft.com/office/drawing/2014/main" id="{2A71D838-8429-4182-F649-F33B57914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6320" y="6192496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Freeform 11">
              <a:extLst>
                <a:ext uri="{FF2B5EF4-FFF2-40B4-BE49-F238E27FC236}">
                  <a16:creationId xmlns:a16="http://schemas.microsoft.com/office/drawing/2014/main" id="{ED12AFC8-2153-B8E9-976E-EE6DB9E6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71356" y="6213714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Freeform 12">
              <a:extLst>
                <a:ext uri="{FF2B5EF4-FFF2-40B4-BE49-F238E27FC236}">
                  <a16:creationId xmlns:a16="http://schemas.microsoft.com/office/drawing/2014/main" id="{84DB5FC1-CA04-02FC-A79C-6019BA039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62698" y="621697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Freeform 13">
              <a:extLst>
                <a:ext uri="{FF2B5EF4-FFF2-40B4-BE49-F238E27FC236}">
                  <a16:creationId xmlns:a16="http://schemas.microsoft.com/office/drawing/2014/main" id="{B449F98E-0916-3437-2E1C-86915C597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4804" y="619180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Freeform 14">
              <a:extLst>
                <a:ext uri="{FF2B5EF4-FFF2-40B4-BE49-F238E27FC236}">
                  <a16:creationId xmlns:a16="http://schemas.microsoft.com/office/drawing/2014/main" id="{78819C16-1EFE-D418-2B2F-E650F9152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8230" y="622024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53CC353C-3B35-F1E4-75F8-D439D2AB5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9051" y="622595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Freeform 17">
              <a:extLst>
                <a:ext uri="{FF2B5EF4-FFF2-40B4-BE49-F238E27FC236}">
                  <a16:creationId xmlns:a16="http://schemas.microsoft.com/office/drawing/2014/main" id="{3E28466A-D69F-5CC6-7BB8-915E3F1D8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979760" y="621248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D2A993C7-5FE4-E85B-2969-BF71FB39E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42828" y="6202288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5DA3BD10-5AB1-5FF5-F580-C2D16B6F9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498" y="622024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Freeform 29">
              <a:extLst>
                <a:ext uri="{FF2B5EF4-FFF2-40B4-BE49-F238E27FC236}">
                  <a16:creationId xmlns:a16="http://schemas.microsoft.com/office/drawing/2014/main" id="{B7A817C2-3375-E2D1-6F78-8868F9BFC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97998" y="620249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0D1E8725-1F11-7B7B-F019-BAAECC559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5116" y="6213588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4" name="Freeform 19">
              <a:extLst>
                <a:ext uri="{FF2B5EF4-FFF2-40B4-BE49-F238E27FC236}">
                  <a16:creationId xmlns:a16="http://schemas.microsoft.com/office/drawing/2014/main" id="{67C06BB3-6F95-9753-4DA0-43AD0CB97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2041" y="603199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81C4DCC7-31A1-5DE1-90F6-1A19A00EA213}"/>
              </a:ext>
            </a:extLst>
          </p:cNvPr>
          <p:cNvSpPr txBox="1"/>
          <p:nvPr/>
        </p:nvSpPr>
        <p:spPr>
          <a:xfrm>
            <a:off x="1928802" y="177316"/>
            <a:ext cx="8334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o-RO" sz="2000" b="1" dirty="0"/>
              <a:t>CE URMEAZĂ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5B885504-C22C-6D39-8CE1-F992EC3FB2CA}"/>
              </a:ext>
            </a:extLst>
          </p:cNvPr>
          <p:cNvSpPr txBox="1"/>
          <p:nvPr/>
        </p:nvSpPr>
        <p:spPr>
          <a:xfrm>
            <a:off x="442148" y="2132216"/>
            <a:ext cx="514553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Menținerea periodicității anuale: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Extinderea geografică a expozanților, transformând târgul dintr-un pol local într-un hub de interes național.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Diversificarea exponatelor: adaptarea continuă la tendințele pieței pentru a aduce în prim-plan inovații recente.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Identificarea unor noi metode pentru a facilita întâlniri de afaceri, generând colaborări strategice și parteneriate comerciale - beneficii concrete pentru participanți:</a:t>
            </a:r>
          </a:p>
        </p:txBody>
      </p:sp>
      <p:pic>
        <p:nvPicPr>
          <p:cNvPr id="2" name="Imagine 8">
            <a:extLst>
              <a:ext uri="{FF2B5EF4-FFF2-40B4-BE49-F238E27FC236}">
                <a16:creationId xmlns:a16="http://schemas.microsoft.com/office/drawing/2014/main" id="{C73F11CD-502D-74AB-1210-C26A0953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16" y="6140437"/>
            <a:ext cx="1199884" cy="609542"/>
          </a:xfrm>
          <a:prstGeom prst="rect">
            <a:avLst/>
          </a:prstGeom>
        </p:spPr>
      </p:pic>
      <p:pic>
        <p:nvPicPr>
          <p:cNvPr id="1030" name="Picture 6" descr="Alba Green Energy">
            <a:extLst>
              <a:ext uri="{FF2B5EF4-FFF2-40B4-BE49-F238E27FC236}">
                <a16:creationId xmlns:a16="http://schemas.microsoft.com/office/drawing/2014/main" id="{4518DD0F-82ED-842D-F9B1-9E8BB02B1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72"/>
            <a:ext cx="2733932" cy="8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A74716F4-8B1C-AEA8-B3E3-F95A4F94B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30" y="1637704"/>
            <a:ext cx="5885822" cy="392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08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388BA6-5CEA-1F65-12CB-9C3073881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400E253-0D4B-DFA4-7233-E77C2465C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6D10E6F-8BCD-DA4C-EF29-D0581AC9A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FBDA3604-98BB-AD4C-3A52-45F961F40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E4840B7E-2668-5301-F6DA-E4659125BE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1F872841-876A-AD22-E515-1D4B151FE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AFEC133F-EDE2-A237-C839-E54055925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CA1E1744-54FE-F598-84E6-CFBC5C919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20D884AD-5B1B-83B2-0468-8A9D07CEA9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6BCBA1A9-23A0-CF0B-AB63-5F6A63450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D531CF61-D552-F4B4-F87C-C59AEB07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EA2938EC-7C23-95AD-4F15-1803DC6D4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18765093-F54C-4FF5-52E3-99EA48BF4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89F461C-A97A-A477-B74B-B7454E4EF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B7F12C6A-ED9C-5628-09A5-4B84BF9EA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0128B426-6627-6A0C-4E76-F564114DF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069DD86C-658C-BF3C-81B2-5A1F87AD1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9747E3E-B9AD-D572-5D8B-08CA1441E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545265F6-9F09-9046-C10B-E1B43454A5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06FA6EB-D446-C190-08F2-33CB2FDFD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0091E18C-1B56-A009-CA57-131DF34CA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2F307009-E0C2-C911-9EA2-79581329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9331B199-C0F9-6599-F038-DD44A4EE2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D1C46716-43A0-0C1B-285D-EF558823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7BC272E0-B9FE-A354-AEAC-1A8BE0624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AAB8A661-B4D8-7F3E-AA3A-930C70828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A935591C-5A1A-0F9F-F5C5-EA4A8B48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25B10BA-F37D-3B2C-13D9-4FF687242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60E9AFF7-F8EE-5679-F5B0-4E4D6DC91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62820915-9571-3078-82E2-0E9BADAA3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A7114E5D-1010-E96D-5299-D6FF45EA7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392D9AE8-CD85-5D79-1B5E-F2F3D58B41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138495B7-2B87-1DEF-09FB-A09A6BD94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4B85F64-5AFE-9BCB-8E2C-96720A7D9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C9A030D9-CE57-3197-E8DB-1460FBDEA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F7998C5A-4A15-9C45-5DEF-3FA0F3839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40332EE-3C30-B7A4-7D03-B9701BD5D5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4CA65FA9-52BD-61EC-3AD7-DD76FB559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FC0F7983-DCE8-B6D0-0A27-5FB373480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C02AF00B-7FDD-A56D-BD2A-35FC699DF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3DC518E6-AFBB-F2A5-A81B-2DA5E11C7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6BAC5F94-52ED-C19C-8BA6-1F1FA1224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E64F6C78-2693-61A9-6602-7FBF8E13BE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7AAE178-48F4-2412-7DB8-D729EE18C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2069801D-557C-D0B5-0C66-CB63369D7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658A9C1-DA48-5DC6-5636-509EE7939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808CDA58-0521-C6E2-EE0B-CF710A359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12E79259-207C-2D09-DC48-8CF7CDBD2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DB043189-B3B8-C042-637A-47B0D1E84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D0EFE023-6DD8-93EA-1276-39F2B97D8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75C0CDE8-233B-7C6B-2C79-A1B2AB9C9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CFD717E-3592-23AC-4DB9-43A2128BF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B1486EF3-C895-3F1A-352D-94470906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63C4D750-BF05-ABA5-1062-A418C325C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7438A342-CB68-6863-B561-66708BA08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FCE91729-6692-054A-C8AA-D17DF606C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C1D8B886-A6EB-8B74-A1BD-3D1CD69437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4E142BF2-96DB-539D-8EB8-96564201D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DA504E8-1CD6-AB92-0E82-7392B4414E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0C8DBC58-DAF7-986B-41D1-56321DA8F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1" name="Picture 220">
            <a:extLst>
              <a:ext uri="{FF2B5EF4-FFF2-40B4-BE49-F238E27FC236}">
                <a16:creationId xmlns:a16="http://schemas.microsoft.com/office/drawing/2014/main" id="{3354EFEE-997C-1B8D-5EC1-9A03446AF6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5736" b="9994"/>
          <a:stretch>
            <a:fillRect/>
          </a:stretch>
        </p:blipFill>
        <p:spPr>
          <a:xfrm>
            <a:off x="0" y="-31671"/>
            <a:ext cx="12191980" cy="6857999"/>
          </a:xfrm>
          <a:prstGeom prst="rect">
            <a:avLst/>
          </a:prstGeom>
          <a:noFill/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657E6094-D70F-F8EF-6DD1-CF8A7B8F5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722" y="5561312"/>
            <a:ext cx="12157278" cy="804827"/>
            <a:chOff x="34722" y="5639004"/>
            <a:chExt cx="12157278" cy="804827"/>
          </a:xfrm>
          <a:solidFill>
            <a:srgbClr val="FFFFFF"/>
          </a:solidFill>
        </p:grpSpPr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F6A3EAB3-7DF4-D6EF-AA69-5D3C013C8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52490" y="6042644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D1572D32-9399-AF41-F36E-237DAB832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54463" y="604590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15355159-F7AE-E86F-91B6-2778EF41B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99931" y="6054883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B0077D2B-726A-4A5D-6212-3D4F91AB7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68844" y="5994499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11D7EE23-89EA-17A5-0173-766C28CFB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6665" y="566919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61175786-A1C8-F7E1-42FE-A34C21DD8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24641" y="5978062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36F51FD0-A2E4-B14F-7FDE-914A6960C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67652" y="5982261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DC627692-24DB-BECF-F3B8-66B132F1E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98361" y="600918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D85A808F-6E0D-39FC-EFED-721CDC509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19830" y="5994497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1922DD6D-4EA5-8AD6-A7F6-9C67A4334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52551" y="596867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0C3A8C2D-7C38-CF26-6565-760144312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09809" y="59765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DDE619A2-54C0-A542-4732-9BA8CC388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57462" y="6024691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A645CB2E-71A8-6175-5264-D3A971CA2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17377" y="5730010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EAEF5C27-B25C-B1DD-DCE0-0F981D934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25568" y="5721945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9922211D-D656-BA95-57ED-70553AC3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92715" y="572521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0C6900B8-9865-04FD-F1FA-3E736E5CC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86305" y="5721947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688C94A8-6F61-6985-D4E7-4981DC5F1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09280" y="569828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A2AC6064-4F0F-C6C3-D246-614AE08D9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79827" y="572847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037D05B3-B6EE-AD46-DE5E-8F3A7E9F5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07611" y="567207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7">
              <a:extLst>
                <a:ext uri="{FF2B5EF4-FFF2-40B4-BE49-F238E27FC236}">
                  <a16:creationId xmlns:a16="http://schemas.microsoft.com/office/drawing/2014/main" id="{A80D819C-7CD6-FD33-8124-90E953EA0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52968" y="57072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9">
              <a:extLst>
                <a:ext uri="{FF2B5EF4-FFF2-40B4-BE49-F238E27FC236}">
                  <a16:creationId xmlns:a16="http://schemas.microsoft.com/office/drawing/2014/main" id="{9E16C28D-B815-3570-49C9-502A48F89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88457" y="573855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60">
              <a:extLst>
                <a:ext uri="{FF2B5EF4-FFF2-40B4-BE49-F238E27FC236}">
                  <a16:creationId xmlns:a16="http://schemas.microsoft.com/office/drawing/2014/main" id="{CD4595E9-C5B1-2B8C-8C13-C553B5059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40288" y="568930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61">
              <a:extLst>
                <a:ext uri="{FF2B5EF4-FFF2-40B4-BE49-F238E27FC236}">
                  <a16:creationId xmlns:a16="http://schemas.microsoft.com/office/drawing/2014/main" id="{4781EFA4-DEC1-1154-48D8-BFA40A76A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89486" y="567925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3ABB3940-D202-B34E-3E92-4AD9CDE0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23685" y="597327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C03E784B-FF43-9A25-6955-88EE1F99B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49624" y="5952628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CA593BF1-884A-0EE0-F332-097DB01B2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93054" y="593261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6D91D94B-84A0-39F7-30BF-AE5B00CE0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97516" y="592943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6554CB06-BAB6-DBDF-72FD-3A0C98E90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83311" y="5968679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4E5D6F6F-CD47-1365-35FB-61B554392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26122" y="5932772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72F11D23-E8C1-FE38-2C48-EEB104A6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43642" y="59507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6FA92ED8-2624-950A-940E-994A64F06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71282" y="598813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EF7A1CC2-9F7F-D336-22F6-7F6BEC20D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48550" y="5953588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9982414A-7EB6-3189-CFD3-F7E433ABA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88427" y="592624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301911E0-4228-EF85-49E7-B33D66FB2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413980" y="595072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9162319D-D643-1C8A-F36F-5019C8B4F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3058" y="590502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2F694E05-B907-635D-7096-739A5E21E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5386" y="5887076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226008BB-D563-2DB0-CEC8-69562E649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452" y="5865859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32EE124A-43E8-9743-F662-6204397BA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58472" y="5927830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A6C9F6E3-836C-BAB3-DDEF-CF3ABA0FC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22046" y="5665933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36F8C423-FEEB-CD9D-FF10-4FE0ABE46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42694" y="571489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CD1B0139-C5F9-9D53-08E1-20E6F19E2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49302" y="5705918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37AFE1B0-FE9A-7783-DA0C-21549697B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39762" y="569939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027BE571-FF48-78D3-377D-6EA3A3036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73155" y="566919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08F7886B-E8CC-E2E4-D9C0-FEC4FA990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64855" y="5656957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4B3D0A5F-A452-34ED-886F-15BFA8B42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44669" y="5696942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9">
              <a:extLst>
                <a:ext uri="{FF2B5EF4-FFF2-40B4-BE49-F238E27FC236}">
                  <a16:creationId xmlns:a16="http://schemas.microsoft.com/office/drawing/2014/main" id="{575B444D-9699-24B7-55C9-8B46CA31B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95655" y="5684702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4263E6E3-9223-A7E8-F9E0-15B65C3FE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37182" y="56814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41">
              <a:extLst>
                <a:ext uri="{FF2B5EF4-FFF2-40B4-BE49-F238E27FC236}">
                  <a16:creationId xmlns:a16="http://schemas.microsoft.com/office/drawing/2014/main" id="{F5996F9E-3A47-C70F-E07A-E7588D947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3387" y="5681437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42">
              <a:extLst>
                <a:ext uri="{FF2B5EF4-FFF2-40B4-BE49-F238E27FC236}">
                  <a16:creationId xmlns:a16="http://schemas.microsoft.com/office/drawing/2014/main" id="{E87AEFDF-F875-1736-89A1-CD508A72F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5987" y="566022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EA484ED5-8D53-1B7B-0EEE-51276D15C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54625" y="5663485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5">
              <a:extLst>
                <a:ext uri="{FF2B5EF4-FFF2-40B4-BE49-F238E27FC236}">
                  <a16:creationId xmlns:a16="http://schemas.microsoft.com/office/drawing/2014/main" id="{6FEFCC7B-E77F-D526-C271-3E586365B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3177" y="5639004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id="{6EE3890B-E6FC-2EF5-97AE-4CBC95994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11208" y="568715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42C18879-1DF1-7C78-3B38-CD1B56873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80597" y="56602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id="{B1572451-9BDB-A15A-3947-EFED5C15D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30715" y="5679236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id="{B472ACE2-AFA2-663D-A707-166271B20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0958" y="5642268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8">
              <a:extLst>
                <a:ext uri="{FF2B5EF4-FFF2-40B4-BE49-F238E27FC236}">
                  <a16:creationId xmlns:a16="http://schemas.microsoft.com/office/drawing/2014/main" id="{8BAF1431-3C6C-F4B8-9D9C-2283C2E38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98941" y="570591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106">
              <a:extLst>
                <a:ext uri="{FF2B5EF4-FFF2-40B4-BE49-F238E27FC236}">
                  <a16:creationId xmlns:a16="http://schemas.microsoft.com/office/drawing/2014/main" id="{26754D21-10B2-8298-3FE3-6116A561E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722" y="589102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19">
              <a:extLst>
                <a:ext uri="{FF2B5EF4-FFF2-40B4-BE49-F238E27FC236}">
                  <a16:creationId xmlns:a16="http://schemas.microsoft.com/office/drawing/2014/main" id="{56659A95-D79D-6138-BB4F-7A56A24AD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412661" y="6038447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20">
              <a:extLst>
                <a:ext uri="{FF2B5EF4-FFF2-40B4-BE49-F238E27FC236}">
                  <a16:creationId xmlns:a16="http://schemas.microsoft.com/office/drawing/2014/main" id="{345712E2-2596-12D4-E5C8-3401D072E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55672" y="6042646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26">
              <a:extLst>
                <a:ext uri="{FF2B5EF4-FFF2-40B4-BE49-F238E27FC236}">
                  <a16:creationId xmlns:a16="http://schemas.microsoft.com/office/drawing/2014/main" id="{B4646B59-3646-9B41-3CE3-59D7ED870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64392" y="6038446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27">
              <a:extLst>
                <a:ext uri="{FF2B5EF4-FFF2-40B4-BE49-F238E27FC236}">
                  <a16:creationId xmlns:a16="http://schemas.microsoft.com/office/drawing/2014/main" id="{BD9F6E1B-EF12-05F5-AACD-07F0FE086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40571" y="602906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28">
              <a:extLst>
                <a:ext uri="{FF2B5EF4-FFF2-40B4-BE49-F238E27FC236}">
                  <a16:creationId xmlns:a16="http://schemas.microsoft.com/office/drawing/2014/main" id="{EE91E582-23ED-04A5-45D4-CF4CB77E6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66571" y="60384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:a16="http://schemas.microsoft.com/office/drawing/2014/main" id="{F9C36891-3E71-3147-49B0-B8E4E4D49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03459" y="5770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:a16="http://schemas.microsoft.com/office/drawing/2014/main" id="{5220F470-D5DD-B390-35E0-E5D800541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95631" y="5732458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:a16="http://schemas.microsoft.com/office/drawing/2014/main" id="{F2566D31-113D-FEE7-9EB7-60DBA5AB9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53220" y="57316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60">
              <a:extLst>
                <a:ext uri="{FF2B5EF4-FFF2-40B4-BE49-F238E27FC236}">
                  <a16:creationId xmlns:a16="http://schemas.microsoft.com/office/drawing/2014/main" id="{F1E2CEDE-BE8F-48CA-0DA7-1629FE4A71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28308" y="5749690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61">
              <a:extLst>
                <a:ext uri="{FF2B5EF4-FFF2-40B4-BE49-F238E27FC236}">
                  <a16:creationId xmlns:a16="http://schemas.microsoft.com/office/drawing/2014/main" id="{799209BB-2C3C-8B98-6B2C-27FC84A06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75751" y="570399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">
              <a:extLst>
                <a:ext uri="{FF2B5EF4-FFF2-40B4-BE49-F238E27FC236}">
                  <a16:creationId xmlns:a16="http://schemas.microsoft.com/office/drawing/2014/main" id="{4C59A958-F40C-D663-DBCD-FFC26C7B7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11705" y="6033664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02B1E93A-9AD7-66D5-AD7B-A705195C9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79595" y="6031995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7">
              <a:extLst>
                <a:ext uri="{FF2B5EF4-FFF2-40B4-BE49-F238E27FC236}">
                  <a16:creationId xmlns:a16="http://schemas.microsoft.com/office/drawing/2014/main" id="{72CE255D-EA43-2B9B-5DB7-0A7131766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81074" y="5993001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8">
              <a:extLst>
                <a:ext uri="{FF2B5EF4-FFF2-40B4-BE49-F238E27FC236}">
                  <a16:creationId xmlns:a16="http://schemas.microsoft.com/office/drawing/2014/main" id="{E073B047-5DA8-466B-68C5-39A4EA609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769951" y="603775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9">
              <a:extLst>
                <a:ext uri="{FF2B5EF4-FFF2-40B4-BE49-F238E27FC236}">
                  <a16:creationId xmlns:a16="http://schemas.microsoft.com/office/drawing/2014/main" id="{0BF23F05-92C4-181A-80C7-A5132D681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8066" y="602844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C592376E-61FD-E5C6-627B-A48EC85D6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214142" y="5993157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12">
              <a:extLst>
                <a:ext uri="{FF2B5EF4-FFF2-40B4-BE49-F238E27FC236}">
                  <a16:creationId xmlns:a16="http://schemas.microsoft.com/office/drawing/2014/main" id="{39AF19EC-845C-5C1F-6622-FD4677099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31662" y="6011110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BE2212F4-C902-9DA6-70E8-94BDE51DB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9302" y="604852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14">
              <a:extLst>
                <a:ext uri="{FF2B5EF4-FFF2-40B4-BE49-F238E27FC236}">
                  <a16:creationId xmlns:a16="http://schemas.microsoft.com/office/drawing/2014/main" id="{C679F62F-F2F4-4CDC-0462-FB7F9E063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86130" y="6004583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B22C74D6-99FF-4558-CC67-E06BD4B59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76447" y="59866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id="{9BE8B30F-42B5-1704-328C-640828233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54476" y="602784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21">
              <a:extLst>
                <a:ext uri="{FF2B5EF4-FFF2-40B4-BE49-F238E27FC236}">
                  <a16:creationId xmlns:a16="http://schemas.microsoft.com/office/drawing/2014/main" id="{74489A37-5FC5-52BA-BF5D-3993A1033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45328" y="6004583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25">
              <a:extLst>
                <a:ext uri="{FF2B5EF4-FFF2-40B4-BE49-F238E27FC236}">
                  <a16:creationId xmlns:a16="http://schemas.microsoft.com/office/drawing/2014/main" id="{32FC4A0D-2752-0113-5947-AC05020A0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45862" y="5995607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29">
              <a:extLst>
                <a:ext uri="{FF2B5EF4-FFF2-40B4-BE49-F238E27FC236}">
                  <a16:creationId xmlns:a16="http://schemas.microsoft.com/office/drawing/2014/main" id="{1CA509D2-C377-ACD5-82F4-E46FF35E5E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12312" y="5986421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31">
              <a:extLst>
                <a:ext uri="{FF2B5EF4-FFF2-40B4-BE49-F238E27FC236}">
                  <a16:creationId xmlns:a16="http://schemas.microsoft.com/office/drawing/2014/main" id="{4DA40065-7346-7F8D-CCC0-D3A03DD68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22788" y="6023476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32">
              <a:extLst>
                <a:ext uri="{FF2B5EF4-FFF2-40B4-BE49-F238E27FC236}">
                  <a16:creationId xmlns:a16="http://schemas.microsoft.com/office/drawing/2014/main" id="{E27CA9E9-B40B-673A-D549-3002916C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110066" y="572631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33">
              <a:extLst>
                <a:ext uri="{FF2B5EF4-FFF2-40B4-BE49-F238E27FC236}">
                  <a16:creationId xmlns:a16="http://schemas.microsoft.com/office/drawing/2014/main" id="{060B5B8A-9046-DDE4-4DF5-2D60562917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30714" y="577528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34">
              <a:extLst>
                <a:ext uri="{FF2B5EF4-FFF2-40B4-BE49-F238E27FC236}">
                  <a16:creationId xmlns:a16="http://schemas.microsoft.com/office/drawing/2014/main" id="{2339E7B7-210D-AA22-0484-717BB207E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7322" y="576630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5">
              <a:extLst>
                <a:ext uri="{FF2B5EF4-FFF2-40B4-BE49-F238E27FC236}">
                  <a16:creationId xmlns:a16="http://schemas.microsoft.com/office/drawing/2014/main" id="{700A70CD-DAB3-807A-2769-A9FFCF278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21955" y="576328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6">
              <a:extLst>
                <a:ext uri="{FF2B5EF4-FFF2-40B4-BE49-F238E27FC236}">
                  <a16:creationId xmlns:a16="http://schemas.microsoft.com/office/drawing/2014/main" id="{D8B4DE4A-A020-714F-3905-2B040FAB0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61175" y="572958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7">
              <a:extLst>
                <a:ext uri="{FF2B5EF4-FFF2-40B4-BE49-F238E27FC236}">
                  <a16:creationId xmlns:a16="http://schemas.microsoft.com/office/drawing/2014/main" id="{45865CBD-0411-4C2D-F2C0-913614325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2875" y="571734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8">
              <a:extLst>
                <a:ext uri="{FF2B5EF4-FFF2-40B4-BE49-F238E27FC236}">
                  <a16:creationId xmlns:a16="http://schemas.microsoft.com/office/drawing/2014/main" id="{6B2C42D0-F334-195C-A0C0-7FF503856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32689" y="5757327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9">
              <a:extLst>
                <a:ext uri="{FF2B5EF4-FFF2-40B4-BE49-F238E27FC236}">
                  <a16:creationId xmlns:a16="http://schemas.microsoft.com/office/drawing/2014/main" id="{8BD354BB-4B88-606C-1041-C2A990626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83675" y="5745087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40">
              <a:extLst>
                <a:ext uri="{FF2B5EF4-FFF2-40B4-BE49-F238E27FC236}">
                  <a16:creationId xmlns:a16="http://schemas.microsoft.com/office/drawing/2014/main" id="{37840164-8DBE-08D7-5DFA-636BF967C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25202" y="5741823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41">
              <a:extLst>
                <a:ext uri="{FF2B5EF4-FFF2-40B4-BE49-F238E27FC236}">
                  <a16:creationId xmlns:a16="http://schemas.microsoft.com/office/drawing/2014/main" id="{2A7F0732-ABD1-C453-A1F9-EA508DAE8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41407" y="5741822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42">
              <a:extLst>
                <a:ext uri="{FF2B5EF4-FFF2-40B4-BE49-F238E27FC236}">
                  <a16:creationId xmlns:a16="http://schemas.microsoft.com/office/drawing/2014/main" id="{7C4B9D63-C60E-819D-551B-5A00B8BE9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814007" y="572060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44">
              <a:extLst>
                <a:ext uri="{FF2B5EF4-FFF2-40B4-BE49-F238E27FC236}">
                  <a16:creationId xmlns:a16="http://schemas.microsoft.com/office/drawing/2014/main" id="{D52AE80C-3444-20B8-75E0-0A8E4C7C2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42645" y="572387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5">
              <a:extLst>
                <a:ext uri="{FF2B5EF4-FFF2-40B4-BE49-F238E27FC236}">
                  <a16:creationId xmlns:a16="http://schemas.microsoft.com/office/drawing/2014/main" id="{68EE49C2-9C62-D3D1-62A9-FF7DFF657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71197" y="5699389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8854CF3F-5073-222F-FD3D-7CFAEF972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9228" y="574753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7">
              <a:extLst>
                <a:ext uri="{FF2B5EF4-FFF2-40B4-BE49-F238E27FC236}">
                  <a16:creationId xmlns:a16="http://schemas.microsoft.com/office/drawing/2014/main" id="{4FDA817D-CEA7-A6C7-7313-7AF0AC51E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68617" y="5720605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8">
              <a:extLst>
                <a:ext uri="{FF2B5EF4-FFF2-40B4-BE49-F238E27FC236}">
                  <a16:creationId xmlns:a16="http://schemas.microsoft.com/office/drawing/2014/main" id="{BE1A1C20-B5A8-D56D-C089-2F6AF07F3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19846" y="573855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9">
              <a:extLst>
                <a:ext uri="{FF2B5EF4-FFF2-40B4-BE49-F238E27FC236}">
                  <a16:creationId xmlns:a16="http://schemas.microsoft.com/office/drawing/2014/main" id="{4DE95D94-52E2-D4B3-AD54-8C24838509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18978" y="5702653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10">
              <a:extLst>
                <a:ext uri="{FF2B5EF4-FFF2-40B4-BE49-F238E27FC236}">
                  <a16:creationId xmlns:a16="http://schemas.microsoft.com/office/drawing/2014/main" id="{78249505-1CDA-6A90-2029-246F03981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26732" y="622619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15">
              <a:extLst>
                <a:ext uri="{FF2B5EF4-FFF2-40B4-BE49-F238E27FC236}">
                  <a16:creationId xmlns:a16="http://schemas.microsoft.com/office/drawing/2014/main" id="{D40C3D16-D77E-FBB4-C693-6B28D9150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53015" y="622787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637B4F88-9CC2-0F88-F870-6608EC7DD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0416" y="6201881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22">
              <a:extLst>
                <a:ext uri="{FF2B5EF4-FFF2-40B4-BE49-F238E27FC236}">
                  <a16:creationId xmlns:a16="http://schemas.microsoft.com/office/drawing/2014/main" id="{4EC4C04C-EFA1-4E98-E516-434A06060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09565" y="621563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E788A27F-D68D-141D-3F5E-046254979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9465" y="6262266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Freeform 20">
              <a:extLst>
                <a:ext uri="{FF2B5EF4-FFF2-40B4-BE49-F238E27FC236}">
                  <a16:creationId xmlns:a16="http://schemas.microsoft.com/office/drawing/2014/main" id="{6859F8C9-F4C4-9C51-AC84-51CE3D960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32910" y="624909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Freeform 23">
              <a:extLst>
                <a:ext uri="{FF2B5EF4-FFF2-40B4-BE49-F238E27FC236}">
                  <a16:creationId xmlns:a16="http://schemas.microsoft.com/office/drawing/2014/main" id="{D20A36F4-AD53-3D87-47CE-63BC57ECF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95999" y="621890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Freeform 26">
              <a:extLst>
                <a:ext uri="{FF2B5EF4-FFF2-40B4-BE49-F238E27FC236}">
                  <a16:creationId xmlns:a16="http://schemas.microsoft.com/office/drawing/2014/main" id="{D72A1F4E-9106-21DA-54FA-7FD1FA716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81619" y="6236854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Freeform 27">
              <a:extLst>
                <a:ext uri="{FF2B5EF4-FFF2-40B4-BE49-F238E27FC236}">
                  <a16:creationId xmlns:a16="http://schemas.microsoft.com/office/drawing/2014/main" id="{96F546F0-9BAB-16ED-8CF6-643A59CEF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45353" y="6247168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Freeform 28">
              <a:extLst>
                <a:ext uri="{FF2B5EF4-FFF2-40B4-BE49-F238E27FC236}">
                  <a16:creationId xmlns:a16="http://schemas.microsoft.com/office/drawing/2014/main" id="{61CE6731-6224-C3C5-95F8-D46374BE2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91640" y="62637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Freeform 30">
              <a:extLst>
                <a:ext uri="{FF2B5EF4-FFF2-40B4-BE49-F238E27FC236}">
                  <a16:creationId xmlns:a16="http://schemas.microsoft.com/office/drawing/2014/main" id="{CD6B0C80-0169-9BE8-A378-C8B45DD98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61847" y="627928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Freeform 5">
              <a:extLst>
                <a:ext uri="{FF2B5EF4-FFF2-40B4-BE49-F238E27FC236}">
                  <a16:creationId xmlns:a16="http://schemas.microsoft.com/office/drawing/2014/main" id="{78D0A68A-C0DC-609A-B050-725BFFCAE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83966" y="6254808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Freeform 6">
              <a:extLst>
                <a:ext uri="{FF2B5EF4-FFF2-40B4-BE49-F238E27FC236}">
                  <a16:creationId xmlns:a16="http://schemas.microsoft.com/office/drawing/2014/main" id="{61C9FF0B-6FA2-5342-3F94-8B6EC0CDF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55370" y="62697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Freeform 7">
              <a:extLst>
                <a:ext uri="{FF2B5EF4-FFF2-40B4-BE49-F238E27FC236}">
                  <a16:creationId xmlns:a16="http://schemas.microsoft.com/office/drawing/2014/main" id="{32DF9782-F5B6-8FEB-1BA3-C27F1241A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797761" y="6276703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Freeform 8">
              <a:extLst>
                <a:ext uri="{FF2B5EF4-FFF2-40B4-BE49-F238E27FC236}">
                  <a16:creationId xmlns:a16="http://schemas.microsoft.com/office/drawing/2014/main" id="{E6DFF7C4-1B8C-40E2-6CF2-992B9D9087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00388" y="629212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id="{1410DE49-E6B9-5829-9D61-FF2FEE697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24340" y="6252881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Freeform 11">
              <a:extLst>
                <a:ext uri="{FF2B5EF4-FFF2-40B4-BE49-F238E27FC236}">
                  <a16:creationId xmlns:a16="http://schemas.microsoft.com/office/drawing/2014/main" id="{D197D6A1-E9CD-5E0B-2B18-98161C858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59376" y="6274099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Freeform 12">
              <a:extLst>
                <a:ext uri="{FF2B5EF4-FFF2-40B4-BE49-F238E27FC236}">
                  <a16:creationId xmlns:a16="http://schemas.microsoft.com/office/drawing/2014/main" id="{F0943BC8-4C5B-A329-D444-E66774267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50718" y="6277362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Freeform 13">
              <a:extLst>
                <a:ext uri="{FF2B5EF4-FFF2-40B4-BE49-F238E27FC236}">
                  <a16:creationId xmlns:a16="http://schemas.microsoft.com/office/drawing/2014/main" id="{156A0A7C-93F3-2015-93F2-D302B0DF41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2824" y="625219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Freeform 14">
              <a:extLst>
                <a:ext uri="{FF2B5EF4-FFF2-40B4-BE49-F238E27FC236}">
                  <a16:creationId xmlns:a16="http://schemas.microsoft.com/office/drawing/2014/main" id="{448A82C5-D7C5-08DE-ADBD-CF059367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45810" y="627123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FB0A81F7-E0F8-D39E-1A15-CEC22574F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7071" y="628633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Freeform 17">
              <a:extLst>
                <a:ext uri="{FF2B5EF4-FFF2-40B4-BE49-F238E27FC236}">
                  <a16:creationId xmlns:a16="http://schemas.microsoft.com/office/drawing/2014/main" id="{D6D58867-A3A9-7297-1AB0-510C217A5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0256" y="628960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Freeform 21">
              <a:extLst>
                <a:ext uri="{FF2B5EF4-FFF2-40B4-BE49-F238E27FC236}">
                  <a16:creationId xmlns:a16="http://schemas.microsoft.com/office/drawing/2014/main" id="{F00CBF05-3092-BA2F-E040-FDAB691F5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25098" y="63018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Freeform 25">
              <a:extLst>
                <a:ext uri="{FF2B5EF4-FFF2-40B4-BE49-F238E27FC236}">
                  <a16:creationId xmlns:a16="http://schemas.microsoft.com/office/drawing/2014/main" id="{FA08E25A-8652-DC35-7B69-1A90543D4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01113" y="6292784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8A24F724-B4A9-5E48-571B-255FAC7F0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83858" y="6323060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Freeform 31">
              <a:extLst>
                <a:ext uri="{FF2B5EF4-FFF2-40B4-BE49-F238E27FC236}">
                  <a16:creationId xmlns:a16="http://schemas.microsoft.com/office/drawing/2014/main" id="{40AC4E0B-6CBB-87F3-7B64-9A31FE706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9432" y="630923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Freeform 106">
              <a:extLst>
                <a:ext uri="{FF2B5EF4-FFF2-40B4-BE49-F238E27FC236}">
                  <a16:creationId xmlns:a16="http://schemas.microsoft.com/office/drawing/2014/main" id="{95DA179A-D86A-4B69-48A5-F863BFF60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70829" y="6299023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Freeform 19">
              <a:extLst>
                <a:ext uri="{FF2B5EF4-FFF2-40B4-BE49-F238E27FC236}">
                  <a16:creationId xmlns:a16="http://schemas.microsoft.com/office/drawing/2014/main" id="{E83A5B72-8DC0-473C-17A0-F9F5AEFE4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45" y="620188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Freeform 20">
              <a:extLst>
                <a:ext uri="{FF2B5EF4-FFF2-40B4-BE49-F238E27FC236}">
                  <a16:creationId xmlns:a16="http://schemas.microsoft.com/office/drawing/2014/main" id="{84F6A22D-F318-C4AF-37B6-CDBEC30E2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44890" y="6188705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Freeform 27">
              <a:extLst>
                <a:ext uri="{FF2B5EF4-FFF2-40B4-BE49-F238E27FC236}">
                  <a16:creationId xmlns:a16="http://schemas.microsoft.com/office/drawing/2014/main" id="{EE5C73BA-C625-CDDD-3F14-78E2276B9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8743" y="623405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Freeform 28">
              <a:extLst>
                <a:ext uri="{FF2B5EF4-FFF2-40B4-BE49-F238E27FC236}">
                  <a16:creationId xmlns:a16="http://schemas.microsoft.com/office/drawing/2014/main" id="{E38FAB6B-CD60-EE44-3359-559083BCF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4878" y="62018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Freeform 5">
              <a:extLst>
                <a:ext uri="{FF2B5EF4-FFF2-40B4-BE49-F238E27FC236}">
                  <a16:creationId xmlns:a16="http://schemas.microsoft.com/office/drawing/2014/main" id="{13E4E50A-7FF4-E65A-E08E-DF89D5E83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95946" y="6194423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Freeform 6">
              <a:extLst>
                <a:ext uri="{FF2B5EF4-FFF2-40B4-BE49-F238E27FC236}">
                  <a16:creationId xmlns:a16="http://schemas.microsoft.com/office/drawing/2014/main" id="{D09AA362-E835-2B5B-3F1D-D46D91055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79131" y="61900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Freeform 7">
              <a:extLst>
                <a:ext uri="{FF2B5EF4-FFF2-40B4-BE49-F238E27FC236}">
                  <a16:creationId xmlns:a16="http://schemas.microsoft.com/office/drawing/2014/main" id="{AD10C40F-88AE-71D2-1B7A-8C9234989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741" y="621631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Freeform 8">
              <a:extLst>
                <a:ext uri="{FF2B5EF4-FFF2-40B4-BE49-F238E27FC236}">
                  <a16:creationId xmlns:a16="http://schemas.microsoft.com/office/drawing/2014/main" id="{9A1B1C6F-20BB-1595-750E-2B570DC35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11919" y="6195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Freeform 9">
              <a:extLst>
                <a:ext uri="{FF2B5EF4-FFF2-40B4-BE49-F238E27FC236}">
                  <a16:creationId xmlns:a16="http://schemas.microsoft.com/office/drawing/2014/main" id="{EF766FAC-C35E-2F53-85B8-D0AC6673B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6320" y="6192496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Freeform 11">
              <a:extLst>
                <a:ext uri="{FF2B5EF4-FFF2-40B4-BE49-F238E27FC236}">
                  <a16:creationId xmlns:a16="http://schemas.microsoft.com/office/drawing/2014/main" id="{84F4A8F1-BE71-249D-9D39-57D10389E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71356" y="6213714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Freeform 12">
              <a:extLst>
                <a:ext uri="{FF2B5EF4-FFF2-40B4-BE49-F238E27FC236}">
                  <a16:creationId xmlns:a16="http://schemas.microsoft.com/office/drawing/2014/main" id="{56AF72D3-0F43-C502-F737-516AF2EA3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62698" y="621697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Freeform 13">
              <a:extLst>
                <a:ext uri="{FF2B5EF4-FFF2-40B4-BE49-F238E27FC236}">
                  <a16:creationId xmlns:a16="http://schemas.microsoft.com/office/drawing/2014/main" id="{2E520AAB-9DD4-502D-A6ED-AAD417325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4804" y="619180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Freeform 14">
              <a:extLst>
                <a:ext uri="{FF2B5EF4-FFF2-40B4-BE49-F238E27FC236}">
                  <a16:creationId xmlns:a16="http://schemas.microsoft.com/office/drawing/2014/main" id="{16E9B334-99AB-695A-A702-1B8037C65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8230" y="622024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75CD8893-F6C3-9C2A-670A-6867B5CCB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9051" y="622595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Freeform 17">
              <a:extLst>
                <a:ext uri="{FF2B5EF4-FFF2-40B4-BE49-F238E27FC236}">
                  <a16:creationId xmlns:a16="http://schemas.microsoft.com/office/drawing/2014/main" id="{63FE4335-BA85-A99B-0B29-71B5F403C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979760" y="621248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8A2ECD04-D226-884A-AA43-D6E6E7848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42828" y="6202288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B57EA8AF-D8C1-6A91-F5BC-3C81592E8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498" y="622024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Freeform 29">
              <a:extLst>
                <a:ext uri="{FF2B5EF4-FFF2-40B4-BE49-F238E27FC236}">
                  <a16:creationId xmlns:a16="http://schemas.microsoft.com/office/drawing/2014/main" id="{07D7975D-1EED-EC4E-F7C6-8027D133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97998" y="620249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2D9A445B-EB70-4FEA-2C70-64AF3766C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5116" y="6213588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4" name="Freeform 19">
              <a:extLst>
                <a:ext uri="{FF2B5EF4-FFF2-40B4-BE49-F238E27FC236}">
                  <a16:creationId xmlns:a16="http://schemas.microsoft.com/office/drawing/2014/main" id="{2BB2BB14-BD11-C012-9648-B0A9CDC87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2041" y="603199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3EA25896-F703-D70E-E89E-D7B8C1677E8E}"/>
              </a:ext>
            </a:extLst>
          </p:cNvPr>
          <p:cNvSpPr txBox="1"/>
          <p:nvPr/>
        </p:nvSpPr>
        <p:spPr>
          <a:xfrm>
            <a:off x="1928802" y="177316"/>
            <a:ext cx="8334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o-RO" sz="2000" b="1" dirty="0"/>
              <a:t>DATE GENERALE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6C8E9105-486C-E980-5E64-5749EFD75174}"/>
              </a:ext>
            </a:extLst>
          </p:cNvPr>
          <p:cNvSpPr txBox="1"/>
          <p:nvPr/>
        </p:nvSpPr>
        <p:spPr>
          <a:xfrm>
            <a:off x="556475" y="1290486"/>
            <a:ext cx="1151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Eveniment regional dedicat soluțiilor de eficiență energetică și </a:t>
            </a:r>
            <a:r>
              <a:rPr lang="ro-RO" noProof="0" dirty="0">
                <a:latin typeface="Aptos" panose="020B0004020202020204" pitchFamily="34" charset="0"/>
              </a:rPr>
              <a:t>și soluții de energie regenerabilă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Un punct de întâlnire între autorități, experți, firme de profil și cetățeni.</a:t>
            </a:r>
          </a:p>
        </p:txBody>
      </p:sp>
      <p:pic>
        <p:nvPicPr>
          <p:cNvPr id="2" name="Imagine 8">
            <a:extLst>
              <a:ext uri="{FF2B5EF4-FFF2-40B4-BE49-F238E27FC236}">
                <a16:creationId xmlns:a16="http://schemas.microsoft.com/office/drawing/2014/main" id="{6E7D433B-38AD-ED45-1E31-06A638C37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16" y="6140437"/>
            <a:ext cx="1199884" cy="609542"/>
          </a:xfrm>
          <a:prstGeom prst="rect">
            <a:avLst/>
          </a:prstGeom>
        </p:spPr>
      </p:pic>
      <p:pic>
        <p:nvPicPr>
          <p:cNvPr id="1030" name="Picture 6" descr="Alba Green Energy">
            <a:extLst>
              <a:ext uri="{FF2B5EF4-FFF2-40B4-BE49-F238E27FC236}">
                <a16:creationId xmlns:a16="http://schemas.microsoft.com/office/drawing/2014/main" id="{613AA34E-89EA-42CA-3716-039014F77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72"/>
            <a:ext cx="2733932" cy="8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2CF2A9-DBAA-ADFF-7698-A58C68AE2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9800"/>
          <a:stretch>
            <a:fillRect/>
          </a:stretch>
        </p:blipFill>
        <p:spPr>
          <a:xfrm>
            <a:off x="6644425" y="2466899"/>
            <a:ext cx="5095875" cy="2865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D26574-B0B1-2634-407D-69FAC111CC98}"/>
              </a:ext>
            </a:extLst>
          </p:cNvPr>
          <p:cNvSpPr txBox="1"/>
          <p:nvPr/>
        </p:nvSpPr>
        <p:spPr>
          <a:xfrm>
            <a:off x="556475" y="2178592"/>
            <a:ext cx="115157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noProof="0" dirty="0">
                <a:latin typeface="Aptos" panose="020B0004020202020204" pitchFamily="34" charset="0"/>
              </a:rPr>
              <a:t>Organizatori: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noProof="0" dirty="0">
                <a:latin typeface="Aptos" panose="020B0004020202020204" pitchFamily="34" charset="0"/>
              </a:rPr>
              <a:t>Agenția Locală a Energiei Alba – 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Consiliul Județean Alba</a:t>
            </a:r>
            <a:endParaRPr lang="ro-RO" noProof="0" dirty="0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B03FD7-5F58-52AD-FF32-FCB342A3E809}"/>
              </a:ext>
            </a:extLst>
          </p:cNvPr>
          <p:cNvSpPr txBox="1"/>
          <p:nvPr/>
        </p:nvSpPr>
        <p:spPr>
          <a:xfrm>
            <a:off x="556475" y="3343697"/>
            <a:ext cx="584432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noProof="0" dirty="0">
                <a:latin typeface="Aptos" panose="020B0004020202020204" pitchFamily="34" charset="0"/>
              </a:rPr>
              <a:t>Periodicitate: anual (2008 - 2026-ediția a 13-a*)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noProof="0" dirty="0">
                <a:latin typeface="Aptos" panose="020B0004020202020204" pitchFamily="34" charset="0"/>
              </a:rPr>
              <a:t>Locație: Alba Iulia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Obiective: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o-RO" noProof="0" dirty="0">
                <a:latin typeface="Aptos" panose="020B0004020202020204" pitchFamily="34" charset="0"/>
              </a:rPr>
              <a:t>Promovarea pieței din domeniu (echipamente eficiente energetic, soluții de producere a energiei verzi, mobilitate electrică)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o-RO" noProof="0" dirty="0">
                <a:latin typeface="Aptos" panose="020B0004020202020204" pitchFamily="34" charset="0"/>
              </a:rPr>
              <a:t>Informare și consultanță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o-RO" noProof="0" dirty="0" err="1">
                <a:latin typeface="Aptos" panose="020B0004020202020204" pitchFamily="34" charset="0"/>
              </a:rPr>
              <a:t>Networking</a:t>
            </a:r>
            <a:r>
              <a:rPr lang="ro-RO" noProof="0" dirty="0">
                <a:latin typeface="Aptos" panose="020B0004020202020204" pitchFamily="34" charset="0"/>
              </a:rPr>
              <a:t> B2B/B2A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o-RO" noProof="0" dirty="0">
                <a:latin typeface="Aptos" panose="020B0004020202020204" pitchFamily="34" charset="0"/>
              </a:rPr>
              <a:t>Educație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ro-RO" noProof="0" dirty="0">
                <a:latin typeface="Aptos" panose="020B0004020202020204" pitchFamily="34" charset="0"/>
              </a:rPr>
              <a:t>Grup Țintă: Publicul larg, autoritățile locale, mediul de afaceri și instituțiile</a:t>
            </a:r>
          </a:p>
        </p:txBody>
      </p:sp>
    </p:spTree>
    <p:extLst>
      <p:ext uri="{BB962C8B-B14F-4D97-AF65-F5344CB8AC3E}">
        <p14:creationId xmlns:p14="http://schemas.microsoft.com/office/powerpoint/2010/main" val="57678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FF1860-0C2F-73FC-02F2-20B7F29E1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7F3F7C3-7CD4-9BFB-CB80-C6F0B2E9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D923B7F-A373-5BDF-343A-25CA3DD22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E20E063-A5CB-5346-B5B0-7C0498BAA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0F976A3D-B142-E6B1-8D6E-B29F56174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30F88028-784B-3349-6601-A9A2EAD04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B8AE2026-95B8-659C-5A0D-B10396BE9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E711FAA5-5657-EEB0-51ED-9160B9A73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BA80A7DE-131D-21C0-EA73-D3CA8B55D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EE1CB1C3-A40A-4189-0D00-6F9F7C167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33F18D34-99E6-8C52-FA7A-9220F7134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7B31BEA7-F25D-F181-2627-EAA56917B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B44F20C7-2542-2D8F-A6A0-F8138FC0E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C09CEA7-B436-5683-1177-25BC56040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BB8C0444-3981-51D5-CD6D-CC6F74850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1C246B35-2212-AF37-B8A3-A19B81070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49527AC4-A046-EBD9-4749-EAD99C86D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45DF834A-52C9-7AAA-6EE3-F78AE5A1C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5BA25478-4245-DBDC-2E71-96980C39E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738BC5AF-5A37-F8E6-B886-63581B7EA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17107CC9-338F-80F7-9875-A6C1C18B6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877F8D11-2158-E530-45A5-4C1018D41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4E56711E-5224-648F-F690-A0FA7E741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576D6CF5-405B-4648-E718-D0D4FB902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5A61CF73-4BB0-6136-2305-547B0F6D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51D3BFA6-2545-498F-7BA6-1EAB51091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32D474C0-6A78-B36C-4F26-74C3FA134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9A9DD74A-19F1-D504-F277-D1884FD9D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F0B163DB-0D0A-F84E-2F87-536776275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F465E63A-605A-D5E7-D0FF-0C9D937F4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D135DFC-A6D9-96B7-8919-4F1AE0062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8776A7D9-568F-266D-B9C0-83174EE88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F05EDFE8-8037-A579-ED1F-2F568C8B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C1387CAB-D6DD-1D32-F3A8-4BE4360EB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458FDE37-AC86-8152-9B0E-8771A86F9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D1353FCA-5FDC-4241-265B-889B5F5BB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0059B79D-2BE6-D47D-2160-451CDDB9A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F84BFC4C-53AB-F976-2B45-57B0062B8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0807D342-6ACF-CDB0-EB04-0729F0177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81CBEDC1-6D2A-CEFD-D503-9786EC6B6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411301F6-BDBD-321E-3E94-6E94AD785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1EAD0036-C625-4D4A-A546-7A8AD0DC9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E5A405D1-0E74-3F4E-2E5B-3D5856165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DB0BD7C4-8FBC-C4D3-CC53-EB46BBEB9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E09BF357-90AB-36BC-A506-84A5C96E6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6448A557-BE34-10D5-AD95-6EC3F0DAF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F523B4E4-4452-4E9A-7004-A4E423F82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D4D5D62-8709-786A-0941-1ABB4FA1F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B6143ADD-7C1B-DC44-3635-00F07E231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EAB64E63-1E54-3049-BBDE-3A1E461CE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AEBBEFF7-CCA6-9F53-940A-EA982F7B4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132C84D3-1429-6528-C6E2-0596F5FAA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551CBF-FE54-5526-21DE-DD305AEDB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30E887B4-9A8F-345E-E017-580AD55D8D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289821DE-9ACD-3888-AC5D-D96DB5D27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D4CB4D0F-5D2C-81D7-B8BC-1B1A35116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50B4550B-EB6F-C6CA-5966-AB107B0F4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3811DC02-0471-CF0F-6DDE-4AA4A9D52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6A3D9C29-4091-CBF6-7418-C1A0EC47A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6115E7EB-D0F9-9ADC-96CA-F74F2616E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1" name="Picture 220">
            <a:extLst>
              <a:ext uri="{FF2B5EF4-FFF2-40B4-BE49-F238E27FC236}">
                <a16:creationId xmlns:a16="http://schemas.microsoft.com/office/drawing/2014/main" id="{718A8BDC-1FD1-DA72-20A7-9DC00FF844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5736" b="9994"/>
          <a:stretch>
            <a:fillRect/>
          </a:stretch>
        </p:blipFill>
        <p:spPr>
          <a:xfrm>
            <a:off x="0" y="-31671"/>
            <a:ext cx="12191980" cy="6857999"/>
          </a:xfrm>
          <a:prstGeom prst="rect">
            <a:avLst/>
          </a:prstGeom>
          <a:noFill/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A55B77E0-BACF-6C29-8DF3-48AE9985D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722" y="5561312"/>
            <a:ext cx="12157278" cy="804827"/>
            <a:chOff x="34722" y="5639004"/>
            <a:chExt cx="12157278" cy="804827"/>
          </a:xfrm>
          <a:solidFill>
            <a:srgbClr val="FFFFFF"/>
          </a:solidFill>
        </p:grpSpPr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E882F484-F3C6-2246-8F38-90868D271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52490" y="6042644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6FBE1120-4CC1-706B-16F5-A04034B1B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54463" y="604590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BF5A5990-58F7-3D09-6E5A-A4D90DADB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99931" y="6054883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D55E9FE3-8CF0-8F53-AA2F-1C32EDA89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68844" y="5994499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8F23CBC9-B578-485A-EB29-FD40075BF1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6665" y="566919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6B0A658C-EC3A-CF49-20CC-42B07FA75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24641" y="5978062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B900974E-5606-4CD2-044B-C71EEF6C4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67652" y="5982261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F072D996-1D55-1B16-2611-C93DDD1E6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98361" y="600918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B76BF27F-237B-AA5D-787A-D296ECC8A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19830" y="5994497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EAAFD40A-F787-064F-6B36-814AF84F8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52551" y="596867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EF8B38AB-D74A-6A84-6E23-674D18FE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09809" y="59765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F20E08BE-3EC2-EDBB-D414-DB97A8359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57462" y="6024691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714D53E6-E68D-9335-0316-8F21810D2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17377" y="5730010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C0977051-6032-FE1C-41A9-8045B427F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25568" y="5721945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C2A5C2F3-8E6D-AF0F-EB7F-6E71DE6F34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92715" y="572521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4F65E23D-CBF7-6643-8C8E-F6CDD93F98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86305" y="5721947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1F4C8984-35AD-093A-4896-4B3B04629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09280" y="569828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441F577E-FD6A-7AAE-82EF-4B625B8F4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79827" y="572847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F1CC99E3-1FB2-7EE9-5BF5-83486E0777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07611" y="567207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7">
              <a:extLst>
                <a:ext uri="{FF2B5EF4-FFF2-40B4-BE49-F238E27FC236}">
                  <a16:creationId xmlns:a16="http://schemas.microsoft.com/office/drawing/2014/main" id="{341FC6CB-C807-F01A-F2AC-649BC852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52968" y="57072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9">
              <a:extLst>
                <a:ext uri="{FF2B5EF4-FFF2-40B4-BE49-F238E27FC236}">
                  <a16:creationId xmlns:a16="http://schemas.microsoft.com/office/drawing/2014/main" id="{C7685266-C921-ACE0-B285-8D1ADCACD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88457" y="573855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60">
              <a:extLst>
                <a:ext uri="{FF2B5EF4-FFF2-40B4-BE49-F238E27FC236}">
                  <a16:creationId xmlns:a16="http://schemas.microsoft.com/office/drawing/2014/main" id="{93C0F5D9-4442-A0FA-71E1-D1233AEEB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40288" y="568930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61">
              <a:extLst>
                <a:ext uri="{FF2B5EF4-FFF2-40B4-BE49-F238E27FC236}">
                  <a16:creationId xmlns:a16="http://schemas.microsoft.com/office/drawing/2014/main" id="{8405DCF0-AD3B-159E-EFA5-E821337D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89486" y="567925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1EA3CFCF-EFDE-05E5-D3AB-622A824FC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23685" y="597327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BDB33197-6116-4969-C9EE-3A5D4BEC4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49624" y="5952628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7F5885B7-3360-660E-CBC5-79A226707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93054" y="593261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3063488F-EBF8-AD5C-0370-5D392805A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97516" y="592943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C3930007-F2A9-C4CD-6F34-D3344CC3F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83311" y="5968679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ADCDC828-38F8-DF44-6AD4-01A8491F9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26122" y="5932772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3DAD065C-6F67-2390-AE7A-9BCA68628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43642" y="59507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55FF7053-9860-7BAE-2D22-D42B718EA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71282" y="598813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23990661-53E1-1093-42C8-E06371D94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48550" y="5953588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58D6A549-8260-C464-B622-42509CEDB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88427" y="592624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7265848B-3057-4A1B-21E4-CD0E7DB8E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413980" y="595072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8D31FC3A-F4FD-313F-DF17-C8051CAD3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3058" y="590502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6E959D6C-9F08-F4CF-4011-48823A98E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5386" y="5887076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CE4ABF8F-B8B5-5144-D556-CA37962F7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452" y="5865859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7AE98404-FD37-D3AB-39A5-39ACEFD1A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58472" y="5927830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C1FBCD36-7FB9-4CCF-3FAD-42EFF500C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22046" y="5665933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311AF132-83E4-6B06-A15C-E2121B09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42694" y="571489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AFB0F456-90CA-E707-B984-AB815851C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49302" y="5705918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101D4516-71AE-B279-D988-9566DF3233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39762" y="569939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1EBC1899-B869-20E0-CD99-9EC3D07F7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73155" y="566919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09654F7C-F5FF-2416-209A-CC5124274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64855" y="5656957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60FBF6D8-B95B-962F-97B5-780CB61EA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44669" y="5696942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9">
              <a:extLst>
                <a:ext uri="{FF2B5EF4-FFF2-40B4-BE49-F238E27FC236}">
                  <a16:creationId xmlns:a16="http://schemas.microsoft.com/office/drawing/2014/main" id="{8D689667-3422-52FB-502F-86B054941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95655" y="5684702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EF6D650E-597F-738E-65E9-7646EFF7C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37182" y="56814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41">
              <a:extLst>
                <a:ext uri="{FF2B5EF4-FFF2-40B4-BE49-F238E27FC236}">
                  <a16:creationId xmlns:a16="http://schemas.microsoft.com/office/drawing/2014/main" id="{D27DADFA-D135-69E4-8939-6BC96DC34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3387" y="5681437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42">
              <a:extLst>
                <a:ext uri="{FF2B5EF4-FFF2-40B4-BE49-F238E27FC236}">
                  <a16:creationId xmlns:a16="http://schemas.microsoft.com/office/drawing/2014/main" id="{EEFE60E9-139F-D629-7113-5B3467B22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5987" y="566022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291FE362-AE6F-4E83-490C-48FF92394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54625" y="5663485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5">
              <a:extLst>
                <a:ext uri="{FF2B5EF4-FFF2-40B4-BE49-F238E27FC236}">
                  <a16:creationId xmlns:a16="http://schemas.microsoft.com/office/drawing/2014/main" id="{0AED49A1-383E-B5F8-D56D-5D89A4243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3177" y="5639004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id="{5C8D23B1-78D5-4EEF-8AD3-181F174F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11208" y="568715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7C9C2857-B463-2E77-2220-997B88DC7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80597" y="56602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id="{C434F3CE-DD7C-3B9F-9C18-D26315B005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30715" y="5679236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id="{8DCAE401-51F6-31E2-BB60-D68A3C917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0958" y="5642268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8">
              <a:extLst>
                <a:ext uri="{FF2B5EF4-FFF2-40B4-BE49-F238E27FC236}">
                  <a16:creationId xmlns:a16="http://schemas.microsoft.com/office/drawing/2014/main" id="{FDA3F62E-587A-FB3B-BCAE-DC9A56F61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98941" y="570591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106">
              <a:extLst>
                <a:ext uri="{FF2B5EF4-FFF2-40B4-BE49-F238E27FC236}">
                  <a16:creationId xmlns:a16="http://schemas.microsoft.com/office/drawing/2014/main" id="{984B6F1F-3BE0-857F-8403-FF0B20C18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722" y="589102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19">
              <a:extLst>
                <a:ext uri="{FF2B5EF4-FFF2-40B4-BE49-F238E27FC236}">
                  <a16:creationId xmlns:a16="http://schemas.microsoft.com/office/drawing/2014/main" id="{55ACE9D1-EA33-E2B1-1CA3-BBBDB70E1C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412661" y="6038447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20">
              <a:extLst>
                <a:ext uri="{FF2B5EF4-FFF2-40B4-BE49-F238E27FC236}">
                  <a16:creationId xmlns:a16="http://schemas.microsoft.com/office/drawing/2014/main" id="{1F66FC8F-F371-DF0C-2F2D-8953040B3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55672" y="6042646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26">
              <a:extLst>
                <a:ext uri="{FF2B5EF4-FFF2-40B4-BE49-F238E27FC236}">
                  <a16:creationId xmlns:a16="http://schemas.microsoft.com/office/drawing/2014/main" id="{470A0121-F69A-C5B4-4F03-59409D0FD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64392" y="6038446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27">
              <a:extLst>
                <a:ext uri="{FF2B5EF4-FFF2-40B4-BE49-F238E27FC236}">
                  <a16:creationId xmlns:a16="http://schemas.microsoft.com/office/drawing/2014/main" id="{F0C4CB31-EC49-E89A-A525-6832E7F36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40571" y="602906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28">
              <a:extLst>
                <a:ext uri="{FF2B5EF4-FFF2-40B4-BE49-F238E27FC236}">
                  <a16:creationId xmlns:a16="http://schemas.microsoft.com/office/drawing/2014/main" id="{62F5C90B-44D9-E9BC-F4FF-83E5FD529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66571" y="60384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:a16="http://schemas.microsoft.com/office/drawing/2014/main" id="{2DBA99AB-03DD-E0A1-93CD-AA0E2D7FC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03459" y="5770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:a16="http://schemas.microsoft.com/office/drawing/2014/main" id="{212B146D-A9A6-F27B-9809-B8709335F5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95631" y="5732458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:a16="http://schemas.microsoft.com/office/drawing/2014/main" id="{D2AA561C-255A-AB13-FECF-4B7FC5E86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53220" y="57316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60">
              <a:extLst>
                <a:ext uri="{FF2B5EF4-FFF2-40B4-BE49-F238E27FC236}">
                  <a16:creationId xmlns:a16="http://schemas.microsoft.com/office/drawing/2014/main" id="{288E0FFF-7DBD-C3F5-C69E-BD9FB88C5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28308" y="5749690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61">
              <a:extLst>
                <a:ext uri="{FF2B5EF4-FFF2-40B4-BE49-F238E27FC236}">
                  <a16:creationId xmlns:a16="http://schemas.microsoft.com/office/drawing/2014/main" id="{1C2B40DA-C26B-CE0D-C785-BEBD6070F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75751" y="570399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">
              <a:extLst>
                <a:ext uri="{FF2B5EF4-FFF2-40B4-BE49-F238E27FC236}">
                  <a16:creationId xmlns:a16="http://schemas.microsoft.com/office/drawing/2014/main" id="{726FDE16-0CC0-2490-8EE0-26A6F478B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11705" y="6033664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365CF4C1-2F06-2D16-B75C-5AC3AC56E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79595" y="6031995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7">
              <a:extLst>
                <a:ext uri="{FF2B5EF4-FFF2-40B4-BE49-F238E27FC236}">
                  <a16:creationId xmlns:a16="http://schemas.microsoft.com/office/drawing/2014/main" id="{4EE75F41-AED4-EF95-C334-9F5CECD5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81074" y="5993001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8">
              <a:extLst>
                <a:ext uri="{FF2B5EF4-FFF2-40B4-BE49-F238E27FC236}">
                  <a16:creationId xmlns:a16="http://schemas.microsoft.com/office/drawing/2014/main" id="{9264ED89-B483-215E-8B3F-B403CC1705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769951" y="603775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9">
              <a:extLst>
                <a:ext uri="{FF2B5EF4-FFF2-40B4-BE49-F238E27FC236}">
                  <a16:creationId xmlns:a16="http://schemas.microsoft.com/office/drawing/2014/main" id="{8B4338B7-D291-55F9-FE17-178B49B97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8066" y="602844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7358078F-AC3E-48D0-E90E-CC9E42948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214142" y="5993157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12">
              <a:extLst>
                <a:ext uri="{FF2B5EF4-FFF2-40B4-BE49-F238E27FC236}">
                  <a16:creationId xmlns:a16="http://schemas.microsoft.com/office/drawing/2014/main" id="{26DBD3E0-0303-A7C3-1194-B2135F306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31662" y="6011110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99D49A6D-F6F3-819B-080A-F8903EA2B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9302" y="604852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14">
              <a:extLst>
                <a:ext uri="{FF2B5EF4-FFF2-40B4-BE49-F238E27FC236}">
                  <a16:creationId xmlns:a16="http://schemas.microsoft.com/office/drawing/2014/main" id="{057185AE-B193-4FC5-36A5-BEDB7DB73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86130" y="6004583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C8AB9926-8BD6-70C9-8E8C-485D0F135E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76447" y="59866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id="{F92B41E3-4AB6-21CD-10AB-AD7F505B3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54476" y="602784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21">
              <a:extLst>
                <a:ext uri="{FF2B5EF4-FFF2-40B4-BE49-F238E27FC236}">
                  <a16:creationId xmlns:a16="http://schemas.microsoft.com/office/drawing/2014/main" id="{E87009B7-8319-9BB4-E270-27DE22447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45328" y="6004583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25">
              <a:extLst>
                <a:ext uri="{FF2B5EF4-FFF2-40B4-BE49-F238E27FC236}">
                  <a16:creationId xmlns:a16="http://schemas.microsoft.com/office/drawing/2014/main" id="{B654C90F-4442-DF00-3E07-65B16EEE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45862" y="5995607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29">
              <a:extLst>
                <a:ext uri="{FF2B5EF4-FFF2-40B4-BE49-F238E27FC236}">
                  <a16:creationId xmlns:a16="http://schemas.microsoft.com/office/drawing/2014/main" id="{7E5450AC-D169-0DB0-397E-75AF97D0F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12312" y="5986421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31">
              <a:extLst>
                <a:ext uri="{FF2B5EF4-FFF2-40B4-BE49-F238E27FC236}">
                  <a16:creationId xmlns:a16="http://schemas.microsoft.com/office/drawing/2014/main" id="{A3FD3A53-7140-12A3-6228-23BA81E2E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22788" y="6023476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32">
              <a:extLst>
                <a:ext uri="{FF2B5EF4-FFF2-40B4-BE49-F238E27FC236}">
                  <a16:creationId xmlns:a16="http://schemas.microsoft.com/office/drawing/2014/main" id="{4D91DDD7-A17E-0A64-49B0-462AA5ECF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110066" y="572631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33">
              <a:extLst>
                <a:ext uri="{FF2B5EF4-FFF2-40B4-BE49-F238E27FC236}">
                  <a16:creationId xmlns:a16="http://schemas.microsoft.com/office/drawing/2014/main" id="{EA30BD38-E26D-8FBD-90B5-13FCE78ED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30714" y="577528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34">
              <a:extLst>
                <a:ext uri="{FF2B5EF4-FFF2-40B4-BE49-F238E27FC236}">
                  <a16:creationId xmlns:a16="http://schemas.microsoft.com/office/drawing/2014/main" id="{38B59F15-28F5-499E-F9E6-421A6737F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7322" y="576630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5">
              <a:extLst>
                <a:ext uri="{FF2B5EF4-FFF2-40B4-BE49-F238E27FC236}">
                  <a16:creationId xmlns:a16="http://schemas.microsoft.com/office/drawing/2014/main" id="{6A056E2A-9F64-FF75-63CE-25713AC4E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21955" y="576328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6">
              <a:extLst>
                <a:ext uri="{FF2B5EF4-FFF2-40B4-BE49-F238E27FC236}">
                  <a16:creationId xmlns:a16="http://schemas.microsoft.com/office/drawing/2014/main" id="{F9535F08-BC8B-E15A-2DA0-E963A2EE6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61175" y="572958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7">
              <a:extLst>
                <a:ext uri="{FF2B5EF4-FFF2-40B4-BE49-F238E27FC236}">
                  <a16:creationId xmlns:a16="http://schemas.microsoft.com/office/drawing/2014/main" id="{FE879D2D-D375-AEC4-0F03-EB047A53A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2875" y="571734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8">
              <a:extLst>
                <a:ext uri="{FF2B5EF4-FFF2-40B4-BE49-F238E27FC236}">
                  <a16:creationId xmlns:a16="http://schemas.microsoft.com/office/drawing/2014/main" id="{3390DEFE-8196-9143-FCD3-D26E2DF4F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32689" y="5757327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9">
              <a:extLst>
                <a:ext uri="{FF2B5EF4-FFF2-40B4-BE49-F238E27FC236}">
                  <a16:creationId xmlns:a16="http://schemas.microsoft.com/office/drawing/2014/main" id="{E1C7A538-5EF1-7BA1-A910-E6480C10C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83675" y="5745087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40">
              <a:extLst>
                <a:ext uri="{FF2B5EF4-FFF2-40B4-BE49-F238E27FC236}">
                  <a16:creationId xmlns:a16="http://schemas.microsoft.com/office/drawing/2014/main" id="{44CF5C36-F6CC-52E4-DB27-FF570F47A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25202" y="5741823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41">
              <a:extLst>
                <a:ext uri="{FF2B5EF4-FFF2-40B4-BE49-F238E27FC236}">
                  <a16:creationId xmlns:a16="http://schemas.microsoft.com/office/drawing/2014/main" id="{F5C0A8C9-3B4A-6A76-531F-CC1730C358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41407" y="5741822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42">
              <a:extLst>
                <a:ext uri="{FF2B5EF4-FFF2-40B4-BE49-F238E27FC236}">
                  <a16:creationId xmlns:a16="http://schemas.microsoft.com/office/drawing/2014/main" id="{164D01F1-62A5-3368-4F26-A07E7BEB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814007" y="572060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44">
              <a:extLst>
                <a:ext uri="{FF2B5EF4-FFF2-40B4-BE49-F238E27FC236}">
                  <a16:creationId xmlns:a16="http://schemas.microsoft.com/office/drawing/2014/main" id="{6D20A227-C353-C8D4-35C7-394027B8A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42645" y="572387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5">
              <a:extLst>
                <a:ext uri="{FF2B5EF4-FFF2-40B4-BE49-F238E27FC236}">
                  <a16:creationId xmlns:a16="http://schemas.microsoft.com/office/drawing/2014/main" id="{616AC066-5404-FB5C-9C07-4A7474471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71197" y="5699389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C6DD3AB4-A5FD-90BE-B4DC-85BCB9B0F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9228" y="574753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7">
              <a:extLst>
                <a:ext uri="{FF2B5EF4-FFF2-40B4-BE49-F238E27FC236}">
                  <a16:creationId xmlns:a16="http://schemas.microsoft.com/office/drawing/2014/main" id="{F7608E40-75FE-112F-73D9-12A40ABC5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68617" y="5720605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8">
              <a:extLst>
                <a:ext uri="{FF2B5EF4-FFF2-40B4-BE49-F238E27FC236}">
                  <a16:creationId xmlns:a16="http://schemas.microsoft.com/office/drawing/2014/main" id="{75CF86C6-F65B-1E74-4F65-37F3C1A651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19846" y="573855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9">
              <a:extLst>
                <a:ext uri="{FF2B5EF4-FFF2-40B4-BE49-F238E27FC236}">
                  <a16:creationId xmlns:a16="http://schemas.microsoft.com/office/drawing/2014/main" id="{CC19EA70-C424-32BB-A958-646AC14B8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18978" y="5702653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10">
              <a:extLst>
                <a:ext uri="{FF2B5EF4-FFF2-40B4-BE49-F238E27FC236}">
                  <a16:creationId xmlns:a16="http://schemas.microsoft.com/office/drawing/2014/main" id="{D514F0BD-F746-1D70-F145-F47A9CBEE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26732" y="622619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15">
              <a:extLst>
                <a:ext uri="{FF2B5EF4-FFF2-40B4-BE49-F238E27FC236}">
                  <a16:creationId xmlns:a16="http://schemas.microsoft.com/office/drawing/2014/main" id="{4EB0756B-0FD1-0C80-0577-3FA09AAEF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53015" y="622787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A8BC432D-9D13-103C-8E11-333B70F8E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0416" y="6201881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22">
              <a:extLst>
                <a:ext uri="{FF2B5EF4-FFF2-40B4-BE49-F238E27FC236}">
                  <a16:creationId xmlns:a16="http://schemas.microsoft.com/office/drawing/2014/main" id="{6FFC19C6-CD95-2FB4-DE29-77DD8CB0F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09565" y="621563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B1F82DB2-1069-0B0D-0A4F-377A76B44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9465" y="6262266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Freeform 20">
              <a:extLst>
                <a:ext uri="{FF2B5EF4-FFF2-40B4-BE49-F238E27FC236}">
                  <a16:creationId xmlns:a16="http://schemas.microsoft.com/office/drawing/2014/main" id="{0C2B8573-B84D-7E65-8C4A-32B4647E15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32910" y="624909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Freeform 23">
              <a:extLst>
                <a:ext uri="{FF2B5EF4-FFF2-40B4-BE49-F238E27FC236}">
                  <a16:creationId xmlns:a16="http://schemas.microsoft.com/office/drawing/2014/main" id="{DD48AD4B-D98F-E46C-D6DF-05386C692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95999" y="621890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Freeform 26">
              <a:extLst>
                <a:ext uri="{FF2B5EF4-FFF2-40B4-BE49-F238E27FC236}">
                  <a16:creationId xmlns:a16="http://schemas.microsoft.com/office/drawing/2014/main" id="{ED21B2BA-E56E-5145-88EF-81B2E2D81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81619" y="6236854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Freeform 27">
              <a:extLst>
                <a:ext uri="{FF2B5EF4-FFF2-40B4-BE49-F238E27FC236}">
                  <a16:creationId xmlns:a16="http://schemas.microsoft.com/office/drawing/2014/main" id="{D59B70A0-CB2C-6DF9-7E6D-4F50509EA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45353" y="6247168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Freeform 28">
              <a:extLst>
                <a:ext uri="{FF2B5EF4-FFF2-40B4-BE49-F238E27FC236}">
                  <a16:creationId xmlns:a16="http://schemas.microsoft.com/office/drawing/2014/main" id="{A0451886-7A26-193A-D5BF-BD898F1E62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91640" y="62637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Freeform 30">
              <a:extLst>
                <a:ext uri="{FF2B5EF4-FFF2-40B4-BE49-F238E27FC236}">
                  <a16:creationId xmlns:a16="http://schemas.microsoft.com/office/drawing/2014/main" id="{0782E5AE-2120-548F-6200-BE74BBDC7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61847" y="627928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Freeform 5">
              <a:extLst>
                <a:ext uri="{FF2B5EF4-FFF2-40B4-BE49-F238E27FC236}">
                  <a16:creationId xmlns:a16="http://schemas.microsoft.com/office/drawing/2014/main" id="{C0FB7303-E889-6A5E-FA6C-FBDCA2D3B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83966" y="6254808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Freeform 6">
              <a:extLst>
                <a:ext uri="{FF2B5EF4-FFF2-40B4-BE49-F238E27FC236}">
                  <a16:creationId xmlns:a16="http://schemas.microsoft.com/office/drawing/2014/main" id="{F4D84F3B-A642-4777-B7E2-F94010852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55370" y="62697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Freeform 7">
              <a:extLst>
                <a:ext uri="{FF2B5EF4-FFF2-40B4-BE49-F238E27FC236}">
                  <a16:creationId xmlns:a16="http://schemas.microsoft.com/office/drawing/2014/main" id="{8DB1DCEA-016E-25FD-F439-C40712599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797761" y="6276703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Freeform 8">
              <a:extLst>
                <a:ext uri="{FF2B5EF4-FFF2-40B4-BE49-F238E27FC236}">
                  <a16:creationId xmlns:a16="http://schemas.microsoft.com/office/drawing/2014/main" id="{DCBDC4B8-89E7-65F8-2CCE-7364866AA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00388" y="629212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id="{98E3331A-1CCF-DFEB-0507-8F55E30B4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24340" y="6252881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Freeform 11">
              <a:extLst>
                <a:ext uri="{FF2B5EF4-FFF2-40B4-BE49-F238E27FC236}">
                  <a16:creationId xmlns:a16="http://schemas.microsoft.com/office/drawing/2014/main" id="{6595D4BF-BF5E-775A-9418-C45B07A9E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59376" y="6274099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Freeform 12">
              <a:extLst>
                <a:ext uri="{FF2B5EF4-FFF2-40B4-BE49-F238E27FC236}">
                  <a16:creationId xmlns:a16="http://schemas.microsoft.com/office/drawing/2014/main" id="{816DB540-F445-ABC8-3990-8F00EE80A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50718" y="6277362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Freeform 13">
              <a:extLst>
                <a:ext uri="{FF2B5EF4-FFF2-40B4-BE49-F238E27FC236}">
                  <a16:creationId xmlns:a16="http://schemas.microsoft.com/office/drawing/2014/main" id="{FF2565D2-2ADA-5891-8CE1-8F296C8D6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2824" y="625219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Freeform 14">
              <a:extLst>
                <a:ext uri="{FF2B5EF4-FFF2-40B4-BE49-F238E27FC236}">
                  <a16:creationId xmlns:a16="http://schemas.microsoft.com/office/drawing/2014/main" id="{925D707D-154A-C65C-5984-A890465F9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45810" y="627123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24B3A641-E438-6C9B-14F7-AAD037003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7071" y="628633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Freeform 17">
              <a:extLst>
                <a:ext uri="{FF2B5EF4-FFF2-40B4-BE49-F238E27FC236}">
                  <a16:creationId xmlns:a16="http://schemas.microsoft.com/office/drawing/2014/main" id="{FB010BA5-25D5-5BDB-34CF-572D4E68D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0256" y="628960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Freeform 21">
              <a:extLst>
                <a:ext uri="{FF2B5EF4-FFF2-40B4-BE49-F238E27FC236}">
                  <a16:creationId xmlns:a16="http://schemas.microsoft.com/office/drawing/2014/main" id="{11758653-347D-0221-F44D-B81464864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25098" y="63018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Freeform 25">
              <a:extLst>
                <a:ext uri="{FF2B5EF4-FFF2-40B4-BE49-F238E27FC236}">
                  <a16:creationId xmlns:a16="http://schemas.microsoft.com/office/drawing/2014/main" id="{3065A50B-E1A7-8EA3-678A-A99FE973B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01113" y="6292784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9B2C2E55-F6EF-455B-D109-45EBDB55D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83858" y="6323060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Freeform 31">
              <a:extLst>
                <a:ext uri="{FF2B5EF4-FFF2-40B4-BE49-F238E27FC236}">
                  <a16:creationId xmlns:a16="http://schemas.microsoft.com/office/drawing/2014/main" id="{4B71C28E-363C-42DB-17E8-F15A10DD3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9432" y="630923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Freeform 106">
              <a:extLst>
                <a:ext uri="{FF2B5EF4-FFF2-40B4-BE49-F238E27FC236}">
                  <a16:creationId xmlns:a16="http://schemas.microsoft.com/office/drawing/2014/main" id="{77110B28-24FD-6B9C-70F0-6318AF2BC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70829" y="6299023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Freeform 19">
              <a:extLst>
                <a:ext uri="{FF2B5EF4-FFF2-40B4-BE49-F238E27FC236}">
                  <a16:creationId xmlns:a16="http://schemas.microsoft.com/office/drawing/2014/main" id="{FC12BEE4-5285-FA3C-2EE3-0A918D987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45" y="620188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Freeform 20">
              <a:extLst>
                <a:ext uri="{FF2B5EF4-FFF2-40B4-BE49-F238E27FC236}">
                  <a16:creationId xmlns:a16="http://schemas.microsoft.com/office/drawing/2014/main" id="{2C82367C-707D-AFDF-DD03-AA93C9575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44890" y="6188705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Freeform 27">
              <a:extLst>
                <a:ext uri="{FF2B5EF4-FFF2-40B4-BE49-F238E27FC236}">
                  <a16:creationId xmlns:a16="http://schemas.microsoft.com/office/drawing/2014/main" id="{A91EC295-0F7B-D93E-B80F-7433CD8A5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8743" y="623405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Freeform 28">
              <a:extLst>
                <a:ext uri="{FF2B5EF4-FFF2-40B4-BE49-F238E27FC236}">
                  <a16:creationId xmlns:a16="http://schemas.microsoft.com/office/drawing/2014/main" id="{154C5DA2-D3EE-F63F-D51F-8CE5F93AF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4878" y="62018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Freeform 5">
              <a:extLst>
                <a:ext uri="{FF2B5EF4-FFF2-40B4-BE49-F238E27FC236}">
                  <a16:creationId xmlns:a16="http://schemas.microsoft.com/office/drawing/2014/main" id="{F8ADBB73-3906-A796-639B-7675AF087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95946" y="6194423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Freeform 6">
              <a:extLst>
                <a:ext uri="{FF2B5EF4-FFF2-40B4-BE49-F238E27FC236}">
                  <a16:creationId xmlns:a16="http://schemas.microsoft.com/office/drawing/2014/main" id="{5486A722-38D8-646C-E525-B8EEDAA8A9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79131" y="61900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Freeform 7">
              <a:extLst>
                <a:ext uri="{FF2B5EF4-FFF2-40B4-BE49-F238E27FC236}">
                  <a16:creationId xmlns:a16="http://schemas.microsoft.com/office/drawing/2014/main" id="{FA016291-6E60-1609-44F8-563DD96F6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741" y="621631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Freeform 8">
              <a:extLst>
                <a:ext uri="{FF2B5EF4-FFF2-40B4-BE49-F238E27FC236}">
                  <a16:creationId xmlns:a16="http://schemas.microsoft.com/office/drawing/2014/main" id="{7F40FC71-2B73-2C3D-FC90-251C648A1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11919" y="6195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Freeform 9">
              <a:extLst>
                <a:ext uri="{FF2B5EF4-FFF2-40B4-BE49-F238E27FC236}">
                  <a16:creationId xmlns:a16="http://schemas.microsoft.com/office/drawing/2014/main" id="{54FDDA6D-3740-D4F9-3B3A-F5E897DF4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6320" y="6192496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Freeform 11">
              <a:extLst>
                <a:ext uri="{FF2B5EF4-FFF2-40B4-BE49-F238E27FC236}">
                  <a16:creationId xmlns:a16="http://schemas.microsoft.com/office/drawing/2014/main" id="{0091F317-8278-4B0B-83D8-EAB059054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71356" y="6213714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Freeform 12">
              <a:extLst>
                <a:ext uri="{FF2B5EF4-FFF2-40B4-BE49-F238E27FC236}">
                  <a16:creationId xmlns:a16="http://schemas.microsoft.com/office/drawing/2014/main" id="{B7BEE709-2B65-9D2D-D4B6-B3DA37910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62698" y="621697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Freeform 13">
              <a:extLst>
                <a:ext uri="{FF2B5EF4-FFF2-40B4-BE49-F238E27FC236}">
                  <a16:creationId xmlns:a16="http://schemas.microsoft.com/office/drawing/2014/main" id="{131D7FD2-4B31-33FD-70CA-BEC8369E2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4804" y="619180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Freeform 14">
              <a:extLst>
                <a:ext uri="{FF2B5EF4-FFF2-40B4-BE49-F238E27FC236}">
                  <a16:creationId xmlns:a16="http://schemas.microsoft.com/office/drawing/2014/main" id="{8064CDA6-3486-CE94-7815-2181FEEBC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8230" y="622024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49CDC383-0773-7D88-0F4A-2FA77AC5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9051" y="622595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Freeform 17">
              <a:extLst>
                <a:ext uri="{FF2B5EF4-FFF2-40B4-BE49-F238E27FC236}">
                  <a16:creationId xmlns:a16="http://schemas.microsoft.com/office/drawing/2014/main" id="{EF9CAB59-43DC-9584-9953-69D28DCEE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979760" y="621248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CF684E7F-4F55-E181-F5A4-AD08A4F93B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42828" y="6202288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A57EA915-DCBC-18B5-8EDD-88C90F6C4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498" y="622024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Freeform 29">
              <a:extLst>
                <a:ext uri="{FF2B5EF4-FFF2-40B4-BE49-F238E27FC236}">
                  <a16:creationId xmlns:a16="http://schemas.microsoft.com/office/drawing/2014/main" id="{E9D754E6-DFAC-11C8-7419-907ADE996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97998" y="620249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E4DDDCF9-9986-962C-EA19-E7A495DD6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5116" y="6213588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4" name="Freeform 19">
              <a:extLst>
                <a:ext uri="{FF2B5EF4-FFF2-40B4-BE49-F238E27FC236}">
                  <a16:creationId xmlns:a16="http://schemas.microsoft.com/office/drawing/2014/main" id="{010BC6FF-69CC-90D2-772B-B5E9FAD86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2041" y="603199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62FAC404-B9F6-3FF9-4C89-ADDB3FAECE08}"/>
              </a:ext>
            </a:extLst>
          </p:cNvPr>
          <p:cNvSpPr txBox="1"/>
          <p:nvPr/>
        </p:nvSpPr>
        <p:spPr>
          <a:xfrm>
            <a:off x="2723589" y="348180"/>
            <a:ext cx="8334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o-RO" sz="2000" b="1" dirty="0"/>
              <a:t>EVOLUȚIA ÎN CIFRE: O TRAIECTORIE DE CREȘTERE</a:t>
            </a:r>
          </a:p>
        </p:txBody>
      </p:sp>
      <p:pic>
        <p:nvPicPr>
          <p:cNvPr id="2" name="Imagine 8">
            <a:extLst>
              <a:ext uri="{FF2B5EF4-FFF2-40B4-BE49-F238E27FC236}">
                <a16:creationId xmlns:a16="http://schemas.microsoft.com/office/drawing/2014/main" id="{C6ABC67F-13DE-078B-1E6E-1D7B86BE30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16" y="6140437"/>
            <a:ext cx="1199884" cy="609542"/>
          </a:xfrm>
          <a:prstGeom prst="rect">
            <a:avLst/>
          </a:prstGeom>
        </p:spPr>
      </p:pic>
      <p:pic>
        <p:nvPicPr>
          <p:cNvPr id="1030" name="Picture 6" descr="Alba Green Energy">
            <a:extLst>
              <a:ext uri="{FF2B5EF4-FFF2-40B4-BE49-F238E27FC236}">
                <a16:creationId xmlns:a16="http://schemas.microsoft.com/office/drawing/2014/main" id="{9B492070-A817-811D-F57E-8338C35F5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72"/>
            <a:ext cx="2733932" cy="8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Arrow: Pentagon 1034">
            <a:extLst>
              <a:ext uri="{FF2B5EF4-FFF2-40B4-BE49-F238E27FC236}">
                <a16:creationId xmlns:a16="http://schemas.microsoft.com/office/drawing/2014/main" id="{AA1A331C-7BB2-31A4-ABD4-C2BD57ECC68D}"/>
              </a:ext>
            </a:extLst>
          </p:cNvPr>
          <p:cNvSpPr/>
          <p:nvPr/>
        </p:nvSpPr>
        <p:spPr>
          <a:xfrm rot="455922">
            <a:off x="534294" y="4601800"/>
            <a:ext cx="3502671" cy="26670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36" name="Arrow: Pentagon 1035">
            <a:extLst>
              <a:ext uri="{FF2B5EF4-FFF2-40B4-BE49-F238E27FC236}">
                <a16:creationId xmlns:a16="http://schemas.microsoft.com/office/drawing/2014/main" id="{454EBC02-63EB-DA2E-7CC4-A638941EB2F5}"/>
              </a:ext>
            </a:extLst>
          </p:cNvPr>
          <p:cNvSpPr/>
          <p:nvPr/>
        </p:nvSpPr>
        <p:spPr>
          <a:xfrm rot="8673933">
            <a:off x="3821063" y="4466070"/>
            <a:ext cx="1059556" cy="26670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1037" name="Arrow: Pentagon 1036">
            <a:extLst>
              <a:ext uri="{FF2B5EF4-FFF2-40B4-BE49-F238E27FC236}">
                <a16:creationId xmlns:a16="http://schemas.microsoft.com/office/drawing/2014/main" id="{427E1FBA-4D33-CF06-89A0-9FFEC0C3AB83}"/>
              </a:ext>
            </a:extLst>
          </p:cNvPr>
          <p:cNvSpPr/>
          <p:nvPr/>
        </p:nvSpPr>
        <p:spPr>
          <a:xfrm rot="19670305">
            <a:off x="5078705" y="3529653"/>
            <a:ext cx="1441258" cy="251281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38" name="Arrow: Pentagon 1037">
            <a:extLst>
              <a:ext uri="{FF2B5EF4-FFF2-40B4-BE49-F238E27FC236}">
                <a16:creationId xmlns:a16="http://schemas.microsoft.com/office/drawing/2014/main" id="{140E840B-894C-DF8B-7E6C-B65510D8F18D}"/>
              </a:ext>
            </a:extLst>
          </p:cNvPr>
          <p:cNvSpPr/>
          <p:nvPr/>
        </p:nvSpPr>
        <p:spPr>
          <a:xfrm rot="19014483">
            <a:off x="6081750" y="2590021"/>
            <a:ext cx="1833861" cy="251281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39" name="Arrow: Pentagon 1038">
            <a:extLst>
              <a:ext uri="{FF2B5EF4-FFF2-40B4-BE49-F238E27FC236}">
                <a16:creationId xmlns:a16="http://schemas.microsoft.com/office/drawing/2014/main" id="{6BF43243-6401-B448-BCC3-2CF9701EA273}"/>
              </a:ext>
            </a:extLst>
          </p:cNvPr>
          <p:cNvSpPr/>
          <p:nvPr/>
        </p:nvSpPr>
        <p:spPr>
          <a:xfrm>
            <a:off x="7701952" y="1936332"/>
            <a:ext cx="2760709" cy="251281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40" name="Flowchart: Connector 1039">
            <a:extLst>
              <a:ext uri="{FF2B5EF4-FFF2-40B4-BE49-F238E27FC236}">
                <a16:creationId xmlns:a16="http://schemas.microsoft.com/office/drawing/2014/main" id="{B2376E24-EAF7-1EFE-8883-948B61293DA5}"/>
              </a:ext>
            </a:extLst>
          </p:cNvPr>
          <p:cNvSpPr/>
          <p:nvPr/>
        </p:nvSpPr>
        <p:spPr>
          <a:xfrm>
            <a:off x="3696586" y="4691385"/>
            <a:ext cx="457200" cy="45720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41" name="Flowchart: Connector 1040">
            <a:extLst>
              <a:ext uri="{FF2B5EF4-FFF2-40B4-BE49-F238E27FC236}">
                <a16:creationId xmlns:a16="http://schemas.microsoft.com/office/drawing/2014/main" id="{2BB0949C-07C7-7715-2584-9AEDFBD907A1}"/>
              </a:ext>
            </a:extLst>
          </p:cNvPr>
          <p:cNvSpPr/>
          <p:nvPr/>
        </p:nvSpPr>
        <p:spPr>
          <a:xfrm>
            <a:off x="5034309" y="3771505"/>
            <a:ext cx="457200" cy="45720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42" name="Flowchart: Connector 1041">
            <a:extLst>
              <a:ext uri="{FF2B5EF4-FFF2-40B4-BE49-F238E27FC236}">
                <a16:creationId xmlns:a16="http://schemas.microsoft.com/office/drawing/2014/main" id="{34F8EF56-1D1C-CF0A-35B9-7964CDBC849F}"/>
              </a:ext>
            </a:extLst>
          </p:cNvPr>
          <p:cNvSpPr/>
          <p:nvPr/>
        </p:nvSpPr>
        <p:spPr>
          <a:xfrm>
            <a:off x="6107159" y="3081882"/>
            <a:ext cx="457200" cy="45720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43" name="Flowchart: Connector 1042">
            <a:extLst>
              <a:ext uri="{FF2B5EF4-FFF2-40B4-BE49-F238E27FC236}">
                <a16:creationId xmlns:a16="http://schemas.microsoft.com/office/drawing/2014/main" id="{DACAC6D3-E578-DBAC-91D8-F7C7FF3AAD7F}"/>
              </a:ext>
            </a:extLst>
          </p:cNvPr>
          <p:cNvSpPr/>
          <p:nvPr/>
        </p:nvSpPr>
        <p:spPr>
          <a:xfrm>
            <a:off x="7440901" y="1858800"/>
            <a:ext cx="457200" cy="45720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D0A431BF-E666-6245-72E7-C7C9F00682ED}"/>
              </a:ext>
            </a:extLst>
          </p:cNvPr>
          <p:cNvSpPr txBox="1"/>
          <p:nvPr/>
        </p:nvSpPr>
        <p:spPr>
          <a:xfrm>
            <a:off x="99275" y="4971991"/>
            <a:ext cx="165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b="1" dirty="0"/>
              <a:t>2008</a:t>
            </a:r>
          </a:p>
          <a:p>
            <a:r>
              <a:rPr lang="ro-RO" b="1" dirty="0"/>
              <a:t>18 expozanți</a:t>
            </a:r>
          </a:p>
        </p:txBody>
      </p:sp>
      <p:sp>
        <p:nvSpPr>
          <p:cNvPr id="1053" name="Flowchart: Connector 1052">
            <a:extLst>
              <a:ext uri="{FF2B5EF4-FFF2-40B4-BE49-F238E27FC236}">
                <a16:creationId xmlns:a16="http://schemas.microsoft.com/office/drawing/2014/main" id="{C5539831-E24D-A02A-D9D1-33D86BFD2302}"/>
              </a:ext>
            </a:extLst>
          </p:cNvPr>
          <p:cNvSpPr/>
          <p:nvPr/>
        </p:nvSpPr>
        <p:spPr>
          <a:xfrm>
            <a:off x="468936" y="4306429"/>
            <a:ext cx="457200" cy="45720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EA03AB51-7A1E-B67E-4EDD-CB644A87893A}"/>
              </a:ext>
            </a:extLst>
          </p:cNvPr>
          <p:cNvSpPr txBox="1"/>
          <p:nvPr/>
        </p:nvSpPr>
        <p:spPr>
          <a:xfrm>
            <a:off x="3098325" y="5288453"/>
            <a:ext cx="165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b="1" dirty="0"/>
              <a:t>2016</a:t>
            </a:r>
          </a:p>
          <a:p>
            <a:r>
              <a:rPr lang="ro-RO" b="1" dirty="0"/>
              <a:t>15 expozanți</a:t>
            </a:r>
          </a:p>
        </p:txBody>
      </p:sp>
      <p:sp>
        <p:nvSpPr>
          <p:cNvPr id="1055" name="TextBox 1054">
            <a:extLst>
              <a:ext uri="{FF2B5EF4-FFF2-40B4-BE49-F238E27FC236}">
                <a16:creationId xmlns:a16="http://schemas.microsoft.com/office/drawing/2014/main" id="{56BE4E74-E69E-83A5-390E-1583A2873471}"/>
              </a:ext>
            </a:extLst>
          </p:cNvPr>
          <p:cNvSpPr txBox="1"/>
          <p:nvPr/>
        </p:nvSpPr>
        <p:spPr>
          <a:xfrm>
            <a:off x="5269129" y="3983264"/>
            <a:ext cx="165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b="1" dirty="0"/>
              <a:t>2022</a:t>
            </a:r>
          </a:p>
          <a:p>
            <a:r>
              <a:rPr lang="ro-RO" b="1" dirty="0"/>
              <a:t>20 expozanți</a:t>
            </a:r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D92C30D9-1B28-1416-3646-8D97A760D67E}"/>
              </a:ext>
            </a:extLst>
          </p:cNvPr>
          <p:cNvSpPr txBox="1"/>
          <p:nvPr/>
        </p:nvSpPr>
        <p:spPr>
          <a:xfrm>
            <a:off x="7071240" y="2372659"/>
            <a:ext cx="165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b="1" dirty="0"/>
              <a:t>2023</a:t>
            </a:r>
          </a:p>
          <a:p>
            <a:r>
              <a:rPr lang="ro-RO" b="1" dirty="0"/>
              <a:t>28 expozanți</a:t>
            </a:r>
          </a:p>
        </p:txBody>
      </p:sp>
      <p:sp>
        <p:nvSpPr>
          <p:cNvPr id="1057" name="Flowchart: Connector 1056">
            <a:extLst>
              <a:ext uri="{FF2B5EF4-FFF2-40B4-BE49-F238E27FC236}">
                <a16:creationId xmlns:a16="http://schemas.microsoft.com/office/drawing/2014/main" id="{1198F6AC-52F5-057A-C37A-137AF6477897}"/>
              </a:ext>
            </a:extLst>
          </p:cNvPr>
          <p:cNvSpPr/>
          <p:nvPr/>
        </p:nvSpPr>
        <p:spPr>
          <a:xfrm>
            <a:off x="10095870" y="1833372"/>
            <a:ext cx="457200" cy="45720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E64EB895-23EA-44BE-B569-5D5A6DDEF14C}"/>
              </a:ext>
            </a:extLst>
          </p:cNvPr>
          <p:cNvSpPr txBox="1"/>
          <p:nvPr/>
        </p:nvSpPr>
        <p:spPr>
          <a:xfrm>
            <a:off x="9497609" y="2290572"/>
            <a:ext cx="165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b="1" dirty="0"/>
              <a:t>2025</a:t>
            </a:r>
          </a:p>
          <a:p>
            <a:r>
              <a:rPr lang="ro-RO" b="1" dirty="0"/>
              <a:t>27 expozanți</a:t>
            </a:r>
          </a:p>
        </p:txBody>
      </p:sp>
      <p:sp>
        <p:nvSpPr>
          <p:cNvPr id="1059" name="TextBox 1058">
            <a:extLst>
              <a:ext uri="{FF2B5EF4-FFF2-40B4-BE49-F238E27FC236}">
                <a16:creationId xmlns:a16="http://schemas.microsoft.com/office/drawing/2014/main" id="{7006E24F-0311-05C7-1C80-CE5F5E233EA5}"/>
              </a:ext>
            </a:extLst>
          </p:cNvPr>
          <p:cNvSpPr txBox="1"/>
          <p:nvPr/>
        </p:nvSpPr>
        <p:spPr>
          <a:xfrm>
            <a:off x="8061693" y="4808401"/>
            <a:ext cx="4068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err="1"/>
              <a:t>Insight</a:t>
            </a:r>
            <a:r>
              <a:rPr lang="ro-RO" b="1" dirty="0"/>
              <a:t> strategic:</a:t>
            </a:r>
          </a:p>
          <a:p>
            <a:r>
              <a:rPr lang="ro-RO" dirty="0"/>
              <a:t>Creșterea nu este liniară, ea urmează gradul de maturizarea pieței și interesul publicului pentru astfel de soluții</a:t>
            </a:r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id="{A08A361E-4159-2BA2-1CC1-22A4D2544D78}"/>
              </a:ext>
            </a:extLst>
          </p:cNvPr>
          <p:cNvSpPr txBox="1"/>
          <p:nvPr/>
        </p:nvSpPr>
        <p:spPr>
          <a:xfrm>
            <a:off x="347509" y="5618322"/>
            <a:ext cx="1201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Începutul</a:t>
            </a:r>
          </a:p>
        </p:txBody>
      </p:sp>
      <p:sp>
        <p:nvSpPr>
          <p:cNvPr id="1062" name="TextBox 1061">
            <a:extLst>
              <a:ext uri="{FF2B5EF4-FFF2-40B4-BE49-F238E27FC236}">
                <a16:creationId xmlns:a16="http://schemas.microsoft.com/office/drawing/2014/main" id="{920ECD18-9687-D249-972B-4BDF636C3879}"/>
              </a:ext>
            </a:extLst>
          </p:cNvPr>
          <p:cNvSpPr txBox="1"/>
          <p:nvPr/>
        </p:nvSpPr>
        <p:spPr>
          <a:xfrm>
            <a:off x="3218689" y="5934784"/>
            <a:ext cx="1533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Consolidare</a:t>
            </a:r>
          </a:p>
        </p:txBody>
      </p:sp>
      <p:sp>
        <p:nvSpPr>
          <p:cNvPr id="1063" name="TextBox 1062">
            <a:extLst>
              <a:ext uri="{FF2B5EF4-FFF2-40B4-BE49-F238E27FC236}">
                <a16:creationId xmlns:a16="http://schemas.microsoft.com/office/drawing/2014/main" id="{9E25153E-7DC1-3E72-5A0F-018EA5C634B7}"/>
              </a:ext>
            </a:extLst>
          </p:cNvPr>
          <p:cNvSpPr txBox="1"/>
          <p:nvPr/>
        </p:nvSpPr>
        <p:spPr>
          <a:xfrm>
            <a:off x="6532973" y="3301075"/>
            <a:ext cx="1772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Tranziție (ex. SMART </a:t>
            </a:r>
            <a:r>
              <a:rPr lang="ro-RO" dirty="0" err="1"/>
              <a:t>tech</a:t>
            </a:r>
            <a:r>
              <a:rPr lang="ro-RO" dirty="0"/>
              <a:t>)</a:t>
            </a:r>
          </a:p>
        </p:txBody>
      </p:sp>
      <p:sp>
        <p:nvSpPr>
          <p:cNvPr id="1064" name="TextBox 1063">
            <a:extLst>
              <a:ext uri="{FF2B5EF4-FFF2-40B4-BE49-F238E27FC236}">
                <a16:creationId xmlns:a16="http://schemas.microsoft.com/office/drawing/2014/main" id="{29400DBF-794E-D15C-195E-D31FD1572B59}"/>
              </a:ext>
            </a:extLst>
          </p:cNvPr>
          <p:cNvSpPr txBox="1"/>
          <p:nvPr/>
        </p:nvSpPr>
        <p:spPr>
          <a:xfrm>
            <a:off x="5510360" y="4623735"/>
            <a:ext cx="1533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Relansare</a:t>
            </a:r>
          </a:p>
        </p:txBody>
      </p:sp>
      <p:sp>
        <p:nvSpPr>
          <p:cNvPr id="1065" name="TextBox 1064">
            <a:extLst>
              <a:ext uri="{FF2B5EF4-FFF2-40B4-BE49-F238E27FC236}">
                <a16:creationId xmlns:a16="http://schemas.microsoft.com/office/drawing/2014/main" id="{A9405E93-2213-CC26-64CD-DED180360DF7}"/>
              </a:ext>
            </a:extLst>
          </p:cNvPr>
          <p:cNvSpPr txBox="1"/>
          <p:nvPr/>
        </p:nvSpPr>
        <p:spPr>
          <a:xfrm>
            <a:off x="9557786" y="2968649"/>
            <a:ext cx="1533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Maturitate</a:t>
            </a:r>
          </a:p>
        </p:txBody>
      </p:sp>
    </p:spTree>
    <p:extLst>
      <p:ext uri="{BB962C8B-B14F-4D97-AF65-F5344CB8AC3E}">
        <p14:creationId xmlns:p14="http://schemas.microsoft.com/office/powerpoint/2010/main" val="4253917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0AA87A-5049-9273-99B0-02AD77544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F40662-1FF1-0513-F46C-FBB1969C9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55C84EF-96AA-C34D-6747-C7BC8EE0C2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B52E8FA7-11EB-D23B-A697-DEBB05202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A97E67E9-DA49-EC2C-C7AC-709243196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8F7CC557-6F12-618B-8402-A4CE4F135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7A108F5-D2FF-5910-B84D-AA40E9BB30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1C68430F-CF0F-D8A6-1471-8DFB486E5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91B64D6E-AA25-D1CF-520D-06F6D88F1C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E9E83264-1F05-7074-D9B1-690474D1F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E5D23F2A-A9E0-7887-F72D-182B95540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62610B95-BABE-2CCA-9F8C-D7052B4E8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E0B285A6-8CBA-D948-C365-FF899F335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40FCBA39-2A65-00B7-0D08-A334276CF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070057D8-8ABF-AE58-B002-2D13E594F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E680196A-6A53-E3F6-39D4-A8ECAE15E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02785267-C91F-127A-6089-47526E126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0FD1BC4-B3AF-67C7-3C1C-2D520DD2F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D2F3C419-728A-DAE9-059C-A3E737AF0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4C427BB6-4C14-723B-8B05-84D7BA2F19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063CDAB3-061D-8FC7-6C6C-E6888B460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35EDAB78-40E1-8587-FE2F-F76764547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50C8D48E-EDE7-BC74-BCC3-ABCC99CF9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535A31BB-1BDA-0A8B-9A1D-7B8D1AF59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F7F465FB-BD12-508F-E0B8-8707F862B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04F9D263-C730-337E-B07A-0731138FE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66351E5E-64C4-AF17-C53A-293474D54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5F620934-4D94-F8BC-D4E9-11A6D8883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CD8C8FC9-09F2-7A4B-4294-3E6AFD605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51171564-7C7F-2BCE-0DBD-BF6DAF71B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0BEE2DB2-8877-9377-683C-8F659140F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2BE75EA8-08B1-8D1B-D920-FCA60AB27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52149F3-FD18-924D-4F27-D9E925E4A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64F8FCE0-C6E5-4438-9DA1-4FFB39D9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99DE2652-7F12-4FC1-569C-CAE56F8D5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2B59F3D2-80B0-18AB-11E3-3EE6B8E0D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014CA829-C038-40EB-788C-832C9FFB4B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5D4247CC-5443-BEC0-5F56-291318383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590C1B72-5887-5B21-862C-B72C87707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0E6DDEC3-8186-E4A3-DF66-AD82C5ADD7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0D69B571-81EF-96BF-6981-DD0041F35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550D6551-B409-EDC9-0DE6-BE9181346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3E50B153-3728-94D2-AF30-FBF5B70E8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43A0EB64-DAF4-164D-34FB-760F20E72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041945E4-66E4-1083-5813-727149D83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CF1A74C0-E46D-5C66-3992-36662DD12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19F7BA3E-E29D-EA6C-FFA0-68B157684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1B804102-F8FB-6C3D-775B-ACDD199D5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A7A8B139-F807-7A3A-1E76-91F55461C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CAE7F8CD-4E1C-BBFE-7B21-F599C5FAD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8A9F8130-8A5B-773D-5EE6-79E74D485B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6373DB9E-4343-C375-F7AB-2122A7C05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C0116CB0-F382-4DC4-8ABA-8A87B44E4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B42B5AA2-AA53-FA91-631A-8EEA78DCA2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ADE9FF3F-A200-6298-DF81-2907E5BF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EE040ACF-FFA3-914C-C507-B19885142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E8CC6C8-9198-5946-41BA-D1CCBC23D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459BA3F0-4F6F-0A83-1157-3ABBC5A82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E01217BD-149F-6841-B02A-EA9064BC8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021277BA-6802-4688-346E-D26B500C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32462347-69EB-7012-DFD2-97B022970A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5736" b="9994"/>
          <a:stretch>
            <a:fillRect/>
          </a:stretch>
        </p:blipFill>
        <p:spPr>
          <a:xfrm>
            <a:off x="0" y="-31671"/>
            <a:ext cx="12191980" cy="6857999"/>
          </a:xfrm>
          <a:prstGeom prst="rect">
            <a:avLst/>
          </a:prstGeom>
          <a:noFill/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CA961119-ACA6-601C-BCC9-D60E77F7B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722" y="5561312"/>
            <a:ext cx="12157278" cy="804827"/>
            <a:chOff x="34722" y="5639004"/>
            <a:chExt cx="12157278" cy="804827"/>
          </a:xfrm>
          <a:solidFill>
            <a:srgbClr val="FFFFFF"/>
          </a:solidFill>
        </p:grpSpPr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7506E12D-2301-E67A-9502-581F6F864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52490" y="6042644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1ABDDCB5-E804-DB85-CA1B-AE315F09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54463" y="604590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17D6DCEE-3146-95E6-DE51-2E5EDDB5B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99931" y="6054883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82005D94-DEBB-B636-6970-7AD9AEF5A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68844" y="5994499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D534E543-96D2-B71E-7C5E-AE7B99E5E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6665" y="566919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16F08CAE-0CA7-37BE-4D7B-A9C7FEF39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24641" y="5978062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9264F4FF-EEF6-56C6-6FD5-8A7E0B023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67652" y="5982261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91CB2FAE-C48B-4E18-42EC-6332721AE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98361" y="600918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E5CBCCDE-F72A-9CCF-DF86-AC777534B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19830" y="5994497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A1A3CE3F-577B-329C-D3CA-AF25FE5DF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52551" y="596867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3C1E9024-F584-1DEA-2B19-AD1DEF37E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09809" y="59765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9AC273FA-42C1-DBEF-21AF-9CEF1A9A7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57462" y="6024691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D8E61962-FBE1-AD18-71C3-0C8A1C88E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17377" y="5730010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DD7E3393-C20C-7626-0329-9588AA50C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25568" y="5721945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D9CF3D49-27BC-594C-980C-604611E9AE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92715" y="572521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F9748138-39FB-A4D0-A6AA-80A7AAC74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86305" y="5721947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6DEF8691-D984-3E5D-E768-7FA26DFAAF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09280" y="569828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1F19AC97-B346-ACDA-E9C1-F786524D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79827" y="572847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0D908C8D-C440-F1DC-886B-D7CAF4C75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07611" y="567207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7">
              <a:extLst>
                <a:ext uri="{FF2B5EF4-FFF2-40B4-BE49-F238E27FC236}">
                  <a16:creationId xmlns:a16="http://schemas.microsoft.com/office/drawing/2014/main" id="{31C4354C-F5A7-4F4B-AAE0-79719A92C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52968" y="57072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9">
              <a:extLst>
                <a:ext uri="{FF2B5EF4-FFF2-40B4-BE49-F238E27FC236}">
                  <a16:creationId xmlns:a16="http://schemas.microsoft.com/office/drawing/2014/main" id="{809DD3C7-73D0-0907-4CA9-B9FFCF3B5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88457" y="573855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60">
              <a:extLst>
                <a:ext uri="{FF2B5EF4-FFF2-40B4-BE49-F238E27FC236}">
                  <a16:creationId xmlns:a16="http://schemas.microsoft.com/office/drawing/2014/main" id="{B8F6AC76-08AD-732E-79DD-B1CB48878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40288" y="568930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61">
              <a:extLst>
                <a:ext uri="{FF2B5EF4-FFF2-40B4-BE49-F238E27FC236}">
                  <a16:creationId xmlns:a16="http://schemas.microsoft.com/office/drawing/2014/main" id="{8A78E8F3-538F-BD03-3928-5545FFE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89486" y="567925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C55239B5-8435-2B64-F9E5-C13A215C0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23685" y="597327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EB184588-F59B-55E0-EA7C-4D0ED9063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49624" y="5952628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F6E01048-D6C7-CB53-1028-B29BD68A1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93054" y="593261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CA7DE729-1734-F855-D1DB-68CC51021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97516" y="592943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2EE8D204-AB7F-577F-0C64-12E463FFB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83311" y="5968679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E33792AA-878E-04E1-1CC3-06B14666B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26122" y="5932772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591A4719-6515-3B6A-020B-DFAD888F6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43642" y="59507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9DF96DD2-44EC-7689-9EA7-3BBE4E40D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71282" y="598813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9B07108B-B08C-0F6C-3829-221ED0273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48550" y="5953588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9B319378-0B54-5F52-0193-7E5A8D511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88427" y="592624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EDE7F28C-F361-A9DB-35E7-18DEF1972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413980" y="595072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DAF60673-A945-362B-4864-09961FF135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3058" y="590502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DDFFD14F-380F-885B-96D0-81244708A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5386" y="5887076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942C5011-3494-942D-A300-467FE2D9E2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452" y="5865859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ABC5A64A-FD58-B9E5-DC25-17A1B036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58472" y="5927830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FAB9A99C-1F12-D1D7-40ED-798FD0FFC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22046" y="5665933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514C1F58-A7D8-3CC9-C57A-0F5B037E0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42694" y="571489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189796AD-29C4-AA62-B1AA-83C5DA063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49302" y="5705918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EC2BB0A2-2950-D639-E1B2-DD071C517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39762" y="569939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22689A6B-DC3B-D74C-2DD1-0B3575D4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73155" y="566919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BB62DC74-FFF3-DB87-8B50-D82FEBCAD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64855" y="5656957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E500C9D0-74F5-ED25-4B2D-CE46B5AC1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44669" y="5696942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9">
              <a:extLst>
                <a:ext uri="{FF2B5EF4-FFF2-40B4-BE49-F238E27FC236}">
                  <a16:creationId xmlns:a16="http://schemas.microsoft.com/office/drawing/2014/main" id="{96E6C8DD-5BCB-BB79-EE97-A442A4CD3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95655" y="5684702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86377451-5B8C-3B34-A4F4-2B0D777AA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37182" y="56814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41">
              <a:extLst>
                <a:ext uri="{FF2B5EF4-FFF2-40B4-BE49-F238E27FC236}">
                  <a16:creationId xmlns:a16="http://schemas.microsoft.com/office/drawing/2014/main" id="{8DF8BE6A-80EB-970D-8DBB-07B1CA0C3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3387" y="5681437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42">
              <a:extLst>
                <a:ext uri="{FF2B5EF4-FFF2-40B4-BE49-F238E27FC236}">
                  <a16:creationId xmlns:a16="http://schemas.microsoft.com/office/drawing/2014/main" id="{A326F148-1172-2D72-3836-6A9858F1A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5987" y="566022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32AB8720-814E-EE9E-8468-F6E557E1D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54625" y="5663485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5">
              <a:extLst>
                <a:ext uri="{FF2B5EF4-FFF2-40B4-BE49-F238E27FC236}">
                  <a16:creationId xmlns:a16="http://schemas.microsoft.com/office/drawing/2014/main" id="{A2526ACC-9C6D-7C8C-1768-2EBBFA9D62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3177" y="5639004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id="{5C05BA7F-A9E3-16B7-2110-735EC64F0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11208" y="568715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F16BC851-CC19-7A37-8DEB-C67F35316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80597" y="56602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id="{058D8092-1CDF-CA45-5DF3-3E00784C0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30715" y="5679236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id="{9B37D3C6-625E-CA9F-ED2E-94C266092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0958" y="5642268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8">
              <a:extLst>
                <a:ext uri="{FF2B5EF4-FFF2-40B4-BE49-F238E27FC236}">
                  <a16:creationId xmlns:a16="http://schemas.microsoft.com/office/drawing/2014/main" id="{41CE6525-1369-6733-C134-1D8547034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98941" y="570591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106">
              <a:extLst>
                <a:ext uri="{FF2B5EF4-FFF2-40B4-BE49-F238E27FC236}">
                  <a16:creationId xmlns:a16="http://schemas.microsoft.com/office/drawing/2014/main" id="{EC646E27-915E-EAAB-C624-164274745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722" y="589102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19">
              <a:extLst>
                <a:ext uri="{FF2B5EF4-FFF2-40B4-BE49-F238E27FC236}">
                  <a16:creationId xmlns:a16="http://schemas.microsoft.com/office/drawing/2014/main" id="{F5026CFF-9A8E-C4B7-8032-BE3174C9B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412661" y="6038447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20">
              <a:extLst>
                <a:ext uri="{FF2B5EF4-FFF2-40B4-BE49-F238E27FC236}">
                  <a16:creationId xmlns:a16="http://schemas.microsoft.com/office/drawing/2014/main" id="{4D7928DE-AB5D-E598-ADE1-CAE038992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55672" y="6042646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26">
              <a:extLst>
                <a:ext uri="{FF2B5EF4-FFF2-40B4-BE49-F238E27FC236}">
                  <a16:creationId xmlns:a16="http://schemas.microsoft.com/office/drawing/2014/main" id="{8E4700ED-9037-4855-E6D3-982CF42BE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64392" y="6038446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27">
              <a:extLst>
                <a:ext uri="{FF2B5EF4-FFF2-40B4-BE49-F238E27FC236}">
                  <a16:creationId xmlns:a16="http://schemas.microsoft.com/office/drawing/2014/main" id="{AD2A59FE-EB42-AAE7-E7F2-654580D5B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40571" y="602906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28">
              <a:extLst>
                <a:ext uri="{FF2B5EF4-FFF2-40B4-BE49-F238E27FC236}">
                  <a16:creationId xmlns:a16="http://schemas.microsoft.com/office/drawing/2014/main" id="{D8FC3426-1C7D-EF09-BBDF-0364E6076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66571" y="60384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:a16="http://schemas.microsoft.com/office/drawing/2014/main" id="{2AC67BE3-7DC0-FD36-3A0E-845D1F642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03459" y="5770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:a16="http://schemas.microsoft.com/office/drawing/2014/main" id="{963A7234-F524-54A7-DC74-8CEAC76B9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95631" y="5732458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:a16="http://schemas.microsoft.com/office/drawing/2014/main" id="{860427B3-91B7-5D55-C290-C9C1F34CE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53220" y="57316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60">
              <a:extLst>
                <a:ext uri="{FF2B5EF4-FFF2-40B4-BE49-F238E27FC236}">
                  <a16:creationId xmlns:a16="http://schemas.microsoft.com/office/drawing/2014/main" id="{7B004AE6-1974-80E6-A216-80940FFDE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28308" y="5749690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61">
              <a:extLst>
                <a:ext uri="{FF2B5EF4-FFF2-40B4-BE49-F238E27FC236}">
                  <a16:creationId xmlns:a16="http://schemas.microsoft.com/office/drawing/2014/main" id="{F3EAAB5A-3C70-AA77-8852-75B5F8F2E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75751" y="570399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">
              <a:extLst>
                <a:ext uri="{FF2B5EF4-FFF2-40B4-BE49-F238E27FC236}">
                  <a16:creationId xmlns:a16="http://schemas.microsoft.com/office/drawing/2014/main" id="{26AAAF9B-EA22-EB87-3F12-D4A894663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11705" y="6033664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38D70E55-2F3B-4771-87F9-516E2439E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79595" y="6031995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7">
              <a:extLst>
                <a:ext uri="{FF2B5EF4-FFF2-40B4-BE49-F238E27FC236}">
                  <a16:creationId xmlns:a16="http://schemas.microsoft.com/office/drawing/2014/main" id="{337E3508-FB59-A7DC-1F25-6A0B305FC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81074" y="5993001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8">
              <a:extLst>
                <a:ext uri="{FF2B5EF4-FFF2-40B4-BE49-F238E27FC236}">
                  <a16:creationId xmlns:a16="http://schemas.microsoft.com/office/drawing/2014/main" id="{BFE51121-0E96-B5E2-15BC-296D181DE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769951" y="603775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9">
              <a:extLst>
                <a:ext uri="{FF2B5EF4-FFF2-40B4-BE49-F238E27FC236}">
                  <a16:creationId xmlns:a16="http://schemas.microsoft.com/office/drawing/2014/main" id="{9B4B00FB-711B-C0B9-4E91-D0388CF8D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8066" y="602844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98D64F74-477B-AC18-C240-F8BAAD23E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214142" y="5993157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12">
              <a:extLst>
                <a:ext uri="{FF2B5EF4-FFF2-40B4-BE49-F238E27FC236}">
                  <a16:creationId xmlns:a16="http://schemas.microsoft.com/office/drawing/2014/main" id="{1C8DF0B8-B8B1-1391-6827-7A589F1D8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31662" y="6011110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D9CC6B5F-B4BA-A085-B961-10EC147C8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9302" y="604852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14">
              <a:extLst>
                <a:ext uri="{FF2B5EF4-FFF2-40B4-BE49-F238E27FC236}">
                  <a16:creationId xmlns:a16="http://schemas.microsoft.com/office/drawing/2014/main" id="{E6C072AC-2758-3890-2AE0-8B6E8389D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86130" y="6004583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A49F9134-2A92-3766-DC9D-FFA6F589D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76447" y="59866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id="{51D8FEC0-26C2-BCEE-61C7-7BD4FAD32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54476" y="602784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21">
              <a:extLst>
                <a:ext uri="{FF2B5EF4-FFF2-40B4-BE49-F238E27FC236}">
                  <a16:creationId xmlns:a16="http://schemas.microsoft.com/office/drawing/2014/main" id="{151C5692-AE9F-5DCA-EA6B-E78E25F62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45328" y="6004583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25">
              <a:extLst>
                <a:ext uri="{FF2B5EF4-FFF2-40B4-BE49-F238E27FC236}">
                  <a16:creationId xmlns:a16="http://schemas.microsoft.com/office/drawing/2014/main" id="{9A7C0452-DCE9-1E19-1350-53D3773C6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45862" y="5995607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29">
              <a:extLst>
                <a:ext uri="{FF2B5EF4-FFF2-40B4-BE49-F238E27FC236}">
                  <a16:creationId xmlns:a16="http://schemas.microsoft.com/office/drawing/2014/main" id="{44D9FB42-5640-A73F-94EB-F16FA3D0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12312" y="5986421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31">
              <a:extLst>
                <a:ext uri="{FF2B5EF4-FFF2-40B4-BE49-F238E27FC236}">
                  <a16:creationId xmlns:a16="http://schemas.microsoft.com/office/drawing/2014/main" id="{7A2647E8-309E-B09D-8C4E-966F2DA01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22788" y="6023476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32">
              <a:extLst>
                <a:ext uri="{FF2B5EF4-FFF2-40B4-BE49-F238E27FC236}">
                  <a16:creationId xmlns:a16="http://schemas.microsoft.com/office/drawing/2014/main" id="{970592AD-88DC-657F-4E40-F1FD2E35B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110066" y="572631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33">
              <a:extLst>
                <a:ext uri="{FF2B5EF4-FFF2-40B4-BE49-F238E27FC236}">
                  <a16:creationId xmlns:a16="http://schemas.microsoft.com/office/drawing/2014/main" id="{E93671A8-4A11-8A5C-0350-866FC70C8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30714" y="577528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34">
              <a:extLst>
                <a:ext uri="{FF2B5EF4-FFF2-40B4-BE49-F238E27FC236}">
                  <a16:creationId xmlns:a16="http://schemas.microsoft.com/office/drawing/2014/main" id="{2B3C462F-3730-9F16-4100-206B91859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7322" y="576630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5">
              <a:extLst>
                <a:ext uri="{FF2B5EF4-FFF2-40B4-BE49-F238E27FC236}">
                  <a16:creationId xmlns:a16="http://schemas.microsoft.com/office/drawing/2014/main" id="{A412E0CE-D7E3-4602-C4BA-3DB670C30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21955" y="576328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6">
              <a:extLst>
                <a:ext uri="{FF2B5EF4-FFF2-40B4-BE49-F238E27FC236}">
                  <a16:creationId xmlns:a16="http://schemas.microsoft.com/office/drawing/2014/main" id="{3C90722C-0032-E9D6-2653-C5259563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61175" y="572958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7">
              <a:extLst>
                <a:ext uri="{FF2B5EF4-FFF2-40B4-BE49-F238E27FC236}">
                  <a16:creationId xmlns:a16="http://schemas.microsoft.com/office/drawing/2014/main" id="{10BD4F52-4199-424D-4E24-DCA58E6AA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2875" y="571734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8">
              <a:extLst>
                <a:ext uri="{FF2B5EF4-FFF2-40B4-BE49-F238E27FC236}">
                  <a16:creationId xmlns:a16="http://schemas.microsoft.com/office/drawing/2014/main" id="{7D149C25-3015-39EC-4868-AED3E1DAE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32689" y="5757327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9">
              <a:extLst>
                <a:ext uri="{FF2B5EF4-FFF2-40B4-BE49-F238E27FC236}">
                  <a16:creationId xmlns:a16="http://schemas.microsoft.com/office/drawing/2014/main" id="{C8E8BDDE-6E74-59FB-E03F-773F5F82A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83675" y="5745087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40">
              <a:extLst>
                <a:ext uri="{FF2B5EF4-FFF2-40B4-BE49-F238E27FC236}">
                  <a16:creationId xmlns:a16="http://schemas.microsoft.com/office/drawing/2014/main" id="{C5FEE3DE-59F8-6AB1-D7A5-7EF23267C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25202" y="5741823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41">
              <a:extLst>
                <a:ext uri="{FF2B5EF4-FFF2-40B4-BE49-F238E27FC236}">
                  <a16:creationId xmlns:a16="http://schemas.microsoft.com/office/drawing/2014/main" id="{A477FC52-27EC-AFEB-ADF3-832A112765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41407" y="5741822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42">
              <a:extLst>
                <a:ext uri="{FF2B5EF4-FFF2-40B4-BE49-F238E27FC236}">
                  <a16:creationId xmlns:a16="http://schemas.microsoft.com/office/drawing/2014/main" id="{E0F6BB34-E314-B209-DE84-6263D8827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814007" y="572060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44">
              <a:extLst>
                <a:ext uri="{FF2B5EF4-FFF2-40B4-BE49-F238E27FC236}">
                  <a16:creationId xmlns:a16="http://schemas.microsoft.com/office/drawing/2014/main" id="{7FC8C565-5365-B433-9BE7-9D06586D7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42645" y="572387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5">
              <a:extLst>
                <a:ext uri="{FF2B5EF4-FFF2-40B4-BE49-F238E27FC236}">
                  <a16:creationId xmlns:a16="http://schemas.microsoft.com/office/drawing/2014/main" id="{BD052001-4E0C-7059-D589-080D82444F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71197" y="5699389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02E0FCAA-4D8F-DE88-66B4-9D580285E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9228" y="574753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7">
              <a:extLst>
                <a:ext uri="{FF2B5EF4-FFF2-40B4-BE49-F238E27FC236}">
                  <a16:creationId xmlns:a16="http://schemas.microsoft.com/office/drawing/2014/main" id="{89E7AB1B-B682-ADB4-B0E7-B55ADC33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68617" y="5720605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8">
              <a:extLst>
                <a:ext uri="{FF2B5EF4-FFF2-40B4-BE49-F238E27FC236}">
                  <a16:creationId xmlns:a16="http://schemas.microsoft.com/office/drawing/2014/main" id="{14690244-2116-F434-FA82-41AD91CE0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19846" y="573855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9">
              <a:extLst>
                <a:ext uri="{FF2B5EF4-FFF2-40B4-BE49-F238E27FC236}">
                  <a16:creationId xmlns:a16="http://schemas.microsoft.com/office/drawing/2014/main" id="{ED8707DB-3529-3D4C-C492-61AF75BC8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18978" y="5702653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10">
              <a:extLst>
                <a:ext uri="{FF2B5EF4-FFF2-40B4-BE49-F238E27FC236}">
                  <a16:creationId xmlns:a16="http://schemas.microsoft.com/office/drawing/2014/main" id="{F4E8F509-C62F-E38D-3C1D-9D4CFEEF0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26732" y="622619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15">
              <a:extLst>
                <a:ext uri="{FF2B5EF4-FFF2-40B4-BE49-F238E27FC236}">
                  <a16:creationId xmlns:a16="http://schemas.microsoft.com/office/drawing/2014/main" id="{91A375F4-6D9E-227C-2C43-71ABDF632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53015" y="622787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B3EE97C3-961D-BD02-046E-4DD0AE330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0416" y="6201881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22">
              <a:extLst>
                <a:ext uri="{FF2B5EF4-FFF2-40B4-BE49-F238E27FC236}">
                  <a16:creationId xmlns:a16="http://schemas.microsoft.com/office/drawing/2014/main" id="{68004BC0-3134-878C-876E-7E21DAD91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09565" y="621563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D3BC841C-E6CF-C9FD-9AB9-FBD8CB216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9465" y="6262266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Freeform 20">
              <a:extLst>
                <a:ext uri="{FF2B5EF4-FFF2-40B4-BE49-F238E27FC236}">
                  <a16:creationId xmlns:a16="http://schemas.microsoft.com/office/drawing/2014/main" id="{96AEFA4C-C10F-FFE7-14D6-A88BB60A4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32910" y="624909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Freeform 23">
              <a:extLst>
                <a:ext uri="{FF2B5EF4-FFF2-40B4-BE49-F238E27FC236}">
                  <a16:creationId xmlns:a16="http://schemas.microsoft.com/office/drawing/2014/main" id="{1D904B9E-5BD3-FA29-A324-3C18D85B8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95999" y="621890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Freeform 26">
              <a:extLst>
                <a:ext uri="{FF2B5EF4-FFF2-40B4-BE49-F238E27FC236}">
                  <a16:creationId xmlns:a16="http://schemas.microsoft.com/office/drawing/2014/main" id="{472E0BF8-DC6A-4CFB-2D6B-184AD9E5E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81619" y="6236854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Freeform 27">
              <a:extLst>
                <a:ext uri="{FF2B5EF4-FFF2-40B4-BE49-F238E27FC236}">
                  <a16:creationId xmlns:a16="http://schemas.microsoft.com/office/drawing/2014/main" id="{BCE09AAD-A3ED-0A44-C5E3-F1DD23FF4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45353" y="6247168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Freeform 28">
              <a:extLst>
                <a:ext uri="{FF2B5EF4-FFF2-40B4-BE49-F238E27FC236}">
                  <a16:creationId xmlns:a16="http://schemas.microsoft.com/office/drawing/2014/main" id="{AD43FBD1-A2B8-943A-FA30-30975485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91640" y="62637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Freeform 30">
              <a:extLst>
                <a:ext uri="{FF2B5EF4-FFF2-40B4-BE49-F238E27FC236}">
                  <a16:creationId xmlns:a16="http://schemas.microsoft.com/office/drawing/2014/main" id="{4AF3BD1F-AF90-0CB8-B8B5-E452099B5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61847" y="627928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Freeform 5">
              <a:extLst>
                <a:ext uri="{FF2B5EF4-FFF2-40B4-BE49-F238E27FC236}">
                  <a16:creationId xmlns:a16="http://schemas.microsoft.com/office/drawing/2014/main" id="{4B25A043-79C3-739A-A5AB-AA70C49E2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83966" y="6254808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Freeform 6">
              <a:extLst>
                <a:ext uri="{FF2B5EF4-FFF2-40B4-BE49-F238E27FC236}">
                  <a16:creationId xmlns:a16="http://schemas.microsoft.com/office/drawing/2014/main" id="{9A8E227F-BD57-5EE1-6BFF-CC6DCEB5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55370" y="62697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Freeform 7">
              <a:extLst>
                <a:ext uri="{FF2B5EF4-FFF2-40B4-BE49-F238E27FC236}">
                  <a16:creationId xmlns:a16="http://schemas.microsoft.com/office/drawing/2014/main" id="{20536C20-55E5-FF27-D4B6-679FFD9B9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797761" y="6276703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Freeform 8">
              <a:extLst>
                <a:ext uri="{FF2B5EF4-FFF2-40B4-BE49-F238E27FC236}">
                  <a16:creationId xmlns:a16="http://schemas.microsoft.com/office/drawing/2014/main" id="{59168C57-BEC8-3625-6D72-5D22E9468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00388" y="629212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id="{FBE30205-1227-ACCC-C937-DE6483984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24340" y="6252881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Freeform 11">
              <a:extLst>
                <a:ext uri="{FF2B5EF4-FFF2-40B4-BE49-F238E27FC236}">
                  <a16:creationId xmlns:a16="http://schemas.microsoft.com/office/drawing/2014/main" id="{DCE50BE9-3293-51FE-1B14-8B7C530C0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59376" y="6274099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Freeform 12">
              <a:extLst>
                <a:ext uri="{FF2B5EF4-FFF2-40B4-BE49-F238E27FC236}">
                  <a16:creationId xmlns:a16="http://schemas.microsoft.com/office/drawing/2014/main" id="{1740799B-5C64-8CE0-7304-F0387468F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50718" y="6277362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Freeform 13">
              <a:extLst>
                <a:ext uri="{FF2B5EF4-FFF2-40B4-BE49-F238E27FC236}">
                  <a16:creationId xmlns:a16="http://schemas.microsoft.com/office/drawing/2014/main" id="{255206EA-BFDF-C0DE-4A3E-6F38E3C79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2824" y="625219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Freeform 14">
              <a:extLst>
                <a:ext uri="{FF2B5EF4-FFF2-40B4-BE49-F238E27FC236}">
                  <a16:creationId xmlns:a16="http://schemas.microsoft.com/office/drawing/2014/main" id="{8CD73C18-F39C-ECFC-965B-DE53FFB95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45810" y="627123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1F4AA64F-DDB8-8F33-3DD6-59623DEC09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7071" y="628633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Freeform 17">
              <a:extLst>
                <a:ext uri="{FF2B5EF4-FFF2-40B4-BE49-F238E27FC236}">
                  <a16:creationId xmlns:a16="http://schemas.microsoft.com/office/drawing/2014/main" id="{835275A0-E294-D1D1-3AB0-154DD4267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0256" y="628960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Freeform 21">
              <a:extLst>
                <a:ext uri="{FF2B5EF4-FFF2-40B4-BE49-F238E27FC236}">
                  <a16:creationId xmlns:a16="http://schemas.microsoft.com/office/drawing/2014/main" id="{17DE09D0-9309-5ED8-5EE1-138AC0AE0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25098" y="63018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Freeform 25">
              <a:extLst>
                <a:ext uri="{FF2B5EF4-FFF2-40B4-BE49-F238E27FC236}">
                  <a16:creationId xmlns:a16="http://schemas.microsoft.com/office/drawing/2014/main" id="{9FB79819-9F0F-E1B4-1785-2AFEFFA0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01113" y="6292784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F4EEC264-BAE2-5C6A-4D51-54CEABF94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83858" y="6323060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Freeform 31">
              <a:extLst>
                <a:ext uri="{FF2B5EF4-FFF2-40B4-BE49-F238E27FC236}">
                  <a16:creationId xmlns:a16="http://schemas.microsoft.com/office/drawing/2014/main" id="{35708721-6C9C-24A6-9957-34A608CFF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9432" y="630923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Freeform 106">
              <a:extLst>
                <a:ext uri="{FF2B5EF4-FFF2-40B4-BE49-F238E27FC236}">
                  <a16:creationId xmlns:a16="http://schemas.microsoft.com/office/drawing/2014/main" id="{29C7DE5A-F46A-AD6E-AF22-F7C8567D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70829" y="6299023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Freeform 19">
              <a:extLst>
                <a:ext uri="{FF2B5EF4-FFF2-40B4-BE49-F238E27FC236}">
                  <a16:creationId xmlns:a16="http://schemas.microsoft.com/office/drawing/2014/main" id="{3777B6F3-6E7A-E809-294D-BD9AE7BBD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45" y="620188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Freeform 20">
              <a:extLst>
                <a:ext uri="{FF2B5EF4-FFF2-40B4-BE49-F238E27FC236}">
                  <a16:creationId xmlns:a16="http://schemas.microsoft.com/office/drawing/2014/main" id="{3FA20366-B017-5658-F3F0-EF8A3493D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44890" y="6188705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Freeform 27">
              <a:extLst>
                <a:ext uri="{FF2B5EF4-FFF2-40B4-BE49-F238E27FC236}">
                  <a16:creationId xmlns:a16="http://schemas.microsoft.com/office/drawing/2014/main" id="{98F2EC3A-A9B7-FE32-CD57-555756463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8743" y="623405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Freeform 28">
              <a:extLst>
                <a:ext uri="{FF2B5EF4-FFF2-40B4-BE49-F238E27FC236}">
                  <a16:creationId xmlns:a16="http://schemas.microsoft.com/office/drawing/2014/main" id="{CD943F8A-4C4E-9B2A-BD43-86C2F8FA7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4878" y="62018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Freeform 5">
              <a:extLst>
                <a:ext uri="{FF2B5EF4-FFF2-40B4-BE49-F238E27FC236}">
                  <a16:creationId xmlns:a16="http://schemas.microsoft.com/office/drawing/2014/main" id="{4CCB9EF8-3BD6-CDCA-4F14-CBED27F9B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95946" y="6194423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Freeform 6">
              <a:extLst>
                <a:ext uri="{FF2B5EF4-FFF2-40B4-BE49-F238E27FC236}">
                  <a16:creationId xmlns:a16="http://schemas.microsoft.com/office/drawing/2014/main" id="{135824E0-BC7B-2D03-CA08-C49C4E574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79131" y="61900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Freeform 7">
              <a:extLst>
                <a:ext uri="{FF2B5EF4-FFF2-40B4-BE49-F238E27FC236}">
                  <a16:creationId xmlns:a16="http://schemas.microsoft.com/office/drawing/2014/main" id="{A024EE91-3C5C-DCB1-4981-78724782E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741" y="621631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Freeform 8">
              <a:extLst>
                <a:ext uri="{FF2B5EF4-FFF2-40B4-BE49-F238E27FC236}">
                  <a16:creationId xmlns:a16="http://schemas.microsoft.com/office/drawing/2014/main" id="{64FAAE5F-44DB-BD21-0CFE-F16201F0F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11919" y="6195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Freeform 9">
              <a:extLst>
                <a:ext uri="{FF2B5EF4-FFF2-40B4-BE49-F238E27FC236}">
                  <a16:creationId xmlns:a16="http://schemas.microsoft.com/office/drawing/2014/main" id="{68D397B7-D996-C015-74B0-DDC7CEC28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6320" y="6192496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Freeform 11">
              <a:extLst>
                <a:ext uri="{FF2B5EF4-FFF2-40B4-BE49-F238E27FC236}">
                  <a16:creationId xmlns:a16="http://schemas.microsoft.com/office/drawing/2014/main" id="{36F842E0-55E8-EF43-6564-76B2BE02D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71356" y="6213714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Freeform 12">
              <a:extLst>
                <a:ext uri="{FF2B5EF4-FFF2-40B4-BE49-F238E27FC236}">
                  <a16:creationId xmlns:a16="http://schemas.microsoft.com/office/drawing/2014/main" id="{FDD7699C-D069-96B3-5757-C85B07567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62698" y="621697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Freeform 13">
              <a:extLst>
                <a:ext uri="{FF2B5EF4-FFF2-40B4-BE49-F238E27FC236}">
                  <a16:creationId xmlns:a16="http://schemas.microsoft.com/office/drawing/2014/main" id="{9819FD30-C0CF-6C0E-222A-86CDB9DF53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4804" y="619180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Freeform 14">
              <a:extLst>
                <a:ext uri="{FF2B5EF4-FFF2-40B4-BE49-F238E27FC236}">
                  <a16:creationId xmlns:a16="http://schemas.microsoft.com/office/drawing/2014/main" id="{FBC6B76F-BB1F-4D31-7EC6-6699466CF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8230" y="622024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3E1020D1-1DD7-9384-65EE-F165ECFF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9051" y="622595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Freeform 17">
              <a:extLst>
                <a:ext uri="{FF2B5EF4-FFF2-40B4-BE49-F238E27FC236}">
                  <a16:creationId xmlns:a16="http://schemas.microsoft.com/office/drawing/2014/main" id="{BD2166B2-DF1C-5433-AE58-437658297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979760" y="621248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09531274-EF3A-AAFA-ADB2-A667790E8B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42828" y="6202288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8B868409-A3E4-A872-31D0-BCFEEC997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498" y="622024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Freeform 29">
              <a:extLst>
                <a:ext uri="{FF2B5EF4-FFF2-40B4-BE49-F238E27FC236}">
                  <a16:creationId xmlns:a16="http://schemas.microsoft.com/office/drawing/2014/main" id="{730C170D-A02D-0254-9E82-B8EFE45EF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97998" y="620249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BE3BEE0F-84EE-2869-A67F-71A02F18E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5116" y="6213588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4" name="Freeform 19">
              <a:extLst>
                <a:ext uri="{FF2B5EF4-FFF2-40B4-BE49-F238E27FC236}">
                  <a16:creationId xmlns:a16="http://schemas.microsoft.com/office/drawing/2014/main" id="{2911A430-5609-AE86-23FB-CFBB898398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2041" y="603199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E788D1E7-D137-C483-8FC0-8587F33FAB03}"/>
              </a:ext>
            </a:extLst>
          </p:cNvPr>
          <p:cNvSpPr txBox="1"/>
          <p:nvPr/>
        </p:nvSpPr>
        <p:spPr>
          <a:xfrm>
            <a:off x="456109" y="1120676"/>
            <a:ext cx="114695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/>
              <a:t>Provocare:</a:t>
            </a:r>
            <a:r>
              <a:rPr lang="ro-RO" dirty="0"/>
              <a:t> Identificarea și menținerea unui spațiu expozițional capabil să susțină atât prezentări de echipamente masive, cât și atragerea unui public numeros pe parcursul a peste un deceniu.</a:t>
            </a:r>
          </a:p>
          <a:p>
            <a:r>
              <a:rPr lang="ro-RO" b="1" dirty="0"/>
              <a:t>Lecția Învățată:</a:t>
            </a:r>
            <a:r>
              <a:rPr lang="ro-RO" dirty="0"/>
              <a:t> Este necesară o adaptare constantă a spațiului de desfășurare pentru a asigura vizibilitatea (trafic public) și logistica.</a:t>
            </a:r>
          </a:p>
        </p:txBody>
      </p:sp>
      <p:pic>
        <p:nvPicPr>
          <p:cNvPr id="2" name="Imagine 8">
            <a:extLst>
              <a:ext uri="{FF2B5EF4-FFF2-40B4-BE49-F238E27FC236}">
                <a16:creationId xmlns:a16="http://schemas.microsoft.com/office/drawing/2014/main" id="{4AACCEAF-CF14-59BD-8624-9DBAFB66E2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16" y="6140437"/>
            <a:ext cx="1199884" cy="609542"/>
          </a:xfrm>
          <a:prstGeom prst="rect">
            <a:avLst/>
          </a:prstGeom>
        </p:spPr>
      </p:pic>
      <p:pic>
        <p:nvPicPr>
          <p:cNvPr id="1030" name="Picture 6" descr="Alba Green Energy">
            <a:extLst>
              <a:ext uri="{FF2B5EF4-FFF2-40B4-BE49-F238E27FC236}">
                <a16:creationId xmlns:a16="http://schemas.microsoft.com/office/drawing/2014/main" id="{A6140727-8661-D5BE-4E05-13A029B3F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72"/>
            <a:ext cx="2733932" cy="8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E4ECBD-48C7-C3F9-2855-F60FCE597CFF}"/>
              </a:ext>
            </a:extLst>
          </p:cNvPr>
          <p:cNvSpPr txBox="1"/>
          <p:nvPr/>
        </p:nvSpPr>
        <p:spPr>
          <a:xfrm>
            <a:off x="2531524" y="355665"/>
            <a:ext cx="8334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o-RO" sz="2000" b="1" dirty="0"/>
              <a:t>EVOLUȚIA LOCAȚIILOR</a:t>
            </a:r>
          </a:p>
          <a:p>
            <a:pPr algn="ctr">
              <a:buNone/>
            </a:pPr>
            <a:r>
              <a:rPr lang="ro-RO" sz="2000" b="1" dirty="0"/>
              <a:t>Tipologie spațiu – Comercial </a:t>
            </a:r>
            <a:r>
              <a:rPr lang="ro-RO" sz="2000" b="1" dirty="0" err="1"/>
              <a:t>vs</a:t>
            </a:r>
            <a:r>
              <a:rPr lang="ro-RO" sz="2000" b="1" dirty="0"/>
              <a:t> Istoric/Cultural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86885BB-CDD5-7C55-10B0-591C021003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5199712"/>
              </p:ext>
            </p:extLst>
          </p:nvPr>
        </p:nvGraphicFramePr>
        <p:xfrm>
          <a:off x="1824037" y="3164968"/>
          <a:ext cx="8543925" cy="1889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2EEA12F0-2EFA-131D-C138-686F9199D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223" y="4752612"/>
            <a:ext cx="2078093" cy="138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789D6D6-9193-5493-DFAA-2E3A5980B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683" y="4729047"/>
            <a:ext cx="2047961" cy="136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EBBB7DB-5291-0CEA-B4C4-4E436D281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47" y="2136964"/>
            <a:ext cx="1957076" cy="130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2EC72EA-83FD-2308-C3B1-B2FC88514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738" y="4709302"/>
            <a:ext cx="2077608" cy="138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D88B8D22-D2A7-5689-8915-FE061BF76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70" y="2287827"/>
            <a:ext cx="1864469" cy="12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97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2F64E3-CEC3-91C6-CC45-F62BB4722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1866069-BB30-2FDE-F0E7-B25BC335C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25D7801-4945-100D-0BD5-6FD4A3814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9FA1294-6A66-2EA7-8F97-789C63A42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02A22E42-5D1B-06FC-A9DA-9E7A5A860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8167E5FD-CBAB-EA45-88BB-4D4E8390C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3A16BD8C-23A2-BC57-A9AB-2196FF691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9B642C0F-393C-3909-67C8-1624C1908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3DA66FF8-EA37-801A-BBCF-7474E0AE3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7DA043E0-E641-2B22-5411-455B884B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1381DAEB-A169-DF15-B291-4DD8181F19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2DDEADE4-D743-A682-2F6E-1AC2A6613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55047253-A5EF-E4B2-FC99-67417194D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1239B9B0-2294-AFFE-8FD3-1D7E34FD2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60D331C0-48EE-FA04-C110-3FBC6FF97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FBC31275-2AC2-3651-E4AC-ECD608F62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48F6C52F-368F-2B7B-465C-4D4C8C18B0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FD4767B4-469F-049C-ED18-3FC6F08149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729073E2-6BB9-1EE3-0EAF-DCEA05AC0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453A8F1C-1626-19DF-A53A-495DEA80F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8A2BF624-31F0-6EEF-02E4-389B6BC19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8151F247-E342-4EB4-30D6-A436436BA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4DF25C1-2321-FBDD-ED39-2EEDD8372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BEE41B7F-DC51-F12F-67DF-31E63CE80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B248EC80-B85C-84A0-BDBA-42CC9B619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43F1B6D9-8F3A-380C-5250-83FB26A64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376E5271-3F18-B0A5-D577-3A80C2156B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AABC624-57B2-5C52-7625-6B0CDA632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66794D73-2BA3-08A7-9E57-12930FCBB8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DE32DD22-A401-2B5C-7AA5-AE20374BAF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D5F01B2B-233C-B0C5-3E55-F95E2C0C8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C42F4CF3-2186-2768-4BA7-0B344C5AF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87E51E6C-286F-6940-B85C-E4C6B28D0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1AEB2A73-B830-C5AF-CF7F-5397C8CC0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5B12A34C-3064-5BEC-FD0C-41BBB7950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68659306-1341-8B29-4362-21A3F699B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77515DCF-4FD4-9628-7687-2441519EB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6FE74669-74FD-E7E6-F9E2-655E94265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5E6F57FF-BAF5-2444-0BCC-2189944BD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9881C483-7428-BD19-4E3E-BBE5909C4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1B10529A-1576-2724-5763-462B02C98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534053C9-EC6D-021D-EB79-B529FB81E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51E7C090-E1E3-C100-14DA-345E27FC6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3AC92F54-09D4-DCFF-E5CB-763CB3FEF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FD88BADD-CB93-9F4F-9C61-524B6BC29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55D61C6B-6FD7-E00F-08F6-F075F0CB9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3AD9301F-42A6-BC97-C544-2C107A42A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0F88F43B-C038-389F-3DE1-B8C35F58E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B30088EE-BCA3-E8EB-89F8-BBC02EB30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90332709-B8F7-8FD8-0296-FE117E6CF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B4C84157-C0DD-3F95-4141-A8B82193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A144DEF5-E8D7-8B9C-B9B0-8B74349DF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FC29D8ED-1236-F6D0-B762-69AA3F32C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E183F7CC-7A38-C2C5-F426-906FD2363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99B40AF9-F6FC-B0AE-ACFC-0E18B7C96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FF6B3147-55F2-D209-7138-649DF3ABE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F84D328C-5D31-D32C-2422-6236D045F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5D335F68-C85B-F555-C6D2-854827300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DCDE43C3-B82B-E0BE-1876-CDB9B7B52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DABFD979-8A12-3383-F785-1FD939356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73E85F0-DADB-0809-C6F8-C5691F698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722" y="5561312"/>
            <a:ext cx="12157278" cy="804827"/>
            <a:chOff x="34722" y="5639004"/>
            <a:chExt cx="12157278" cy="804827"/>
          </a:xfrm>
          <a:solidFill>
            <a:srgbClr val="FFFFFF"/>
          </a:solidFill>
        </p:grpSpPr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B76F579D-8E0F-9E88-FDD3-6E3AEC40B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52490" y="6042644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B357FEEA-91FC-7D1E-B2E3-9524AED27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54463" y="604590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F40EB99B-93EF-F9C4-CCA3-655E3BE0D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99931" y="6054883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45DAFD95-EB2B-9208-F336-2306675BA2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68844" y="5994499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59435B0F-CA68-4643-85C0-672FD7CD2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6665" y="566919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AEFA29DC-D0D4-E5E2-AB06-C895656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24641" y="5978062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B12E16D3-3206-B060-F168-F2EA5B86E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67652" y="5982261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C35C856E-587B-0F80-8064-16DDA9219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98361" y="600918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09DA40C2-12A4-5E96-7811-F55FD4325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19830" y="5994497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B32EF348-83EF-3D58-A719-39D2588F7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52551" y="596867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B37CF3CA-3442-77E6-666C-0D1074615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09809" y="59765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83A55C73-EC33-2710-6225-4D0A6B555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57462" y="6024691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BCAF21F2-335D-8486-D8D9-26B4CA01A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17377" y="5730010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20ECA96F-0041-7EF5-3DB3-679615032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25568" y="5721945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5802CD42-3F3C-153F-9C04-EBE3A04F2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92715" y="572521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C4749A47-0510-F8A5-A207-5266129150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86305" y="5721947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FA467331-1DE2-7CFF-D6E2-58A401737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09280" y="569828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87A5660C-D8C2-76AA-5A71-85DCEB477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79827" y="572847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F70A2196-76D0-9C1D-A2C8-011371893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07611" y="567207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7">
              <a:extLst>
                <a:ext uri="{FF2B5EF4-FFF2-40B4-BE49-F238E27FC236}">
                  <a16:creationId xmlns:a16="http://schemas.microsoft.com/office/drawing/2014/main" id="{F7D2D2D3-1DC6-80DA-1C48-532F823E2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52968" y="57072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9">
              <a:extLst>
                <a:ext uri="{FF2B5EF4-FFF2-40B4-BE49-F238E27FC236}">
                  <a16:creationId xmlns:a16="http://schemas.microsoft.com/office/drawing/2014/main" id="{A30046DB-6EC0-AD22-B634-AD0F4975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88457" y="573855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60">
              <a:extLst>
                <a:ext uri="{FF2B5EF4-FFF2-40B4-BE49-F238E27FC236}">
                  <a16:creationId xmlns:a16="http://schemas.microsoft.com/office/drawing/2014/main" id="{63FA9EDD-DFF5-4932-CD82-9E374F29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40288" y="568930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61">
              <a:extLst>
                <a:ext uri="{FF2B5EF4-FFF2-40B4-BE49-F238E27FC236}">
                  <a16:creationId xmlns:a16="http://schemas.microsoft.com/office/drawing/2014/main" id="{DFFCC1CD-9296-C38F-47FB-95E2E395BA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89486" y="567925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BA7CBD48-23BB-811D-8EF9-FBA2634F0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23685" y="597327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5F5627AC-EEA1-5622-7801-42E6A921E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49624" y="5952628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61A7C528-ACE9-2314-68D3-431AA6B53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93054" y="593261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DD8CCEF9-D8FA-0122-9883-65750EA94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97516" y="592943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EF70A4EB-087F-196B-42BF-E1762A2F4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83311" y="5968679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9EB9959E-B37C-156F-6992-8F137679F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26122" y="5932772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4D1281A5-5112-69BB-04DC-13F157EB3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43642" y="59507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1C406B40-1778-5AFB-34A9-4ACAD870B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71282" y="598813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00C5323B-6540-75E2-4C7E-3BC6CA464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48550" y="5953588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75186D24-B3AC-1782-EA3B-50C54EDB5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88427" y="592624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DD98A4A9-B19B-ABCE-7E06-9CB0A746A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413980" y="595072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78D69B3B-F30A-5E5A-0F95-B9678A3C2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3058" y="590502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28D5C649-D87E-6CAD-42BA-5069CD518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5386" y="5887076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CEEE2EA1-D46D-C5A4-A364-5389D6471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452" y="5865859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CB3A735D-3000-5FC4-4ACE-A3D6CF1050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58472" y="5927830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0BF71425-CA43-1EB0-8764-05F555183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22046" y="5665933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4D05D9F2-CDEE-C9E3-63E7-CCCA4D3DD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42694" y="571489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96B77B17-E9B0-DDFB-8EDA-F0D218A1F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49302" y="5705918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8347C3E6-B9C0-7045-656B-FE4F5E5BE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39762" y="569939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450261A2-AF1A-0411-EF82-69ABBF572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73155" y="566919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1C7D8817-C7AC-CB0D-E7F2-3EE0F869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64855" y="5656957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6E643FDC-E850-8A78-F933-686F3159B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44669" y="5696942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9">
              <a:extLst>
                <a:ext uri="{FF2B5EF4-FFF2-40B4-BE49-F238E27FC236}">
                  <a16:creationId xmlns:a16="http://schemas.microsoft.com/office/drawing/2014/main" id="{C8132CC5-2ECF-9CA0-721B-4B29C6C8D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95655" y="5684702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A3867143-D9BC-66BE-DE1A-C089A20F3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37182" y="56814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41">
              <a:extLst>
                <a:ext uri="{FF2B5EF4-FFF2-40B4-BE49-F238E27FC236}">
                  <a16:creationId xmlns:a16="http://schemas.microsoft.com/office/drawing/2014/main" id="{E700F749-BA57-00E0-4AFE-2AD970D6D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3387" y="5681437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42">
              <a:extLst>
                <a:ext uri="{FF2B5EF4-FFF2-40B4-BE49-F238E27FC236}">
                  <a16:creationId xmlns:a16="http://schemas.microsoft.com/office/drawing/2014/main" id="{371474AF-3FA2-0B72-062C-90D69C340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5987" y="566022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57DCD52C-DDDC-A35B-9859-CA74BB5AB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54625" y="5663485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5">
              <a:extLst>
                <a:ext uri="{FF2B5EF4-FFF2-40B4-BE49-F238E27FC236}">
                  <a16:creationId xmlns:a16="http://schemas.microsoft.com/office/drawing/2014/main" id="{E1A07392-4ED1-D15D-DD16-39F6AAE15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3177" y="5639004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id="{63673B25-5197-F232-7C59-4400500EF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11208" y="568715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437FB547-A667-A508-5AEB-83535895B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80597" y="56602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id="{79EA6035-1610-4BA5-C4C2-86313F63C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30715" y="5679236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id="{39CA6BE1-90AF-3BA3-57AE-988E2B3A9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0958" y="5642268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8">
              <a:extLst>
                <a:ext uri="{FF2B5EF4-FFF2-40B4-BE49-F238E27FC236}">
                  <a16:creationId xmlns:a16="http://schemas.microsoft.com/office/drawing/2014/main" id="{DEA2D778-CB33-04FE-7F5D-D04721D68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98941" y="570591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106">
              <a:extLst>
                <a:ext uri="{FF2B5EF4-FFF2-40B4-BE49-F238E27FC236}">
                  <a16:creationId xmlns:a16="http://schemas.microsoft.com/office/drawing/2014/main" id="{20FBBBFB-63BC-E508-797E-694BD681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722" y="589102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19">
              <a:extLst>
                <a:ext uri="{FF2B5EF4-FFF2-40B4-BE49-F238E27FC236}">
                  <a16:creationId xmlns:a16="http://schemas.microsoft.com/office/drawing/2014/main" id="{C4963453-764F-AB2F-6634-25521E901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412661" y="6038447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20">
              <a:extLst>
                <a:ext uri="{FF2B5EF4-FFF2-40B4-BE49-F238E27FC236}">
                  <a16:creationId xmlns:a16="http://schemas.microsoft.com/office/drawing/2014/main" id="{38F0F4B0-C2B8-5957-E6BC-5E3353C03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55672" y="6042646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26">
              <a:extLst>
                <a:ext uri="{FF2B5EF4-FFF2-40B4-BE49-F238E27FC236}">
                  <a16:creationId xmlns:a16="http://schemas.microsoft.com/office/drawing/2014/main" id="{EB45CBA4-72BC-329B-B7F7-456F381E7C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64392" y="6038446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27">
              <a:extLst>
                <a:ext uri="{FF2B5EF4-FFF2-40B4-BE49-F238E27FC236}">
                  <a16:creationId xmlns:a16="http://schemas.microsoft.com/office/drawing/2014/main" id="{40293B86-07F1-75BE-7540-BD1645D40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40571" y="602906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28">
              <a:extLst>
                <a:ext uri="{FF2B5EF4-FFF2-40B4-BE49-F238E27FC236}">
                  <a16:creationId xmlns:a16="http://schemas.microsoft.com/office/drawing/2014/main" id="{76EC4738-6B9E-D213-951E-E5FF0F870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66571" y="60384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:a16="http://schemas.microsoft.com/office/drawing/2014/main" id="{C87B8E13-69BE-5EF0-487D-71CA78707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03459" y="5770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:a16="http://schemas.microsoft.com/office/drawing/2014/main" id="{A54D4B41-4AD7-C737-58E7-ECCB8579A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95631" y="5732458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:a16="http://schemas.microsoft.com/office/drawing/2014/main" id="{753BE228-E8A7-B3B7-540E-3A764DEC7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53220" y="57316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60">
              <a:extLst>
                <a:ext uri="{FF2B5EF4-FFF2-40B4-BE49-F238E27FC236}">
                  <a16:creationId xmlns:a16="http://schemas.microsoft.com/office/drawing/2014/main" id="{F0C968BC-7E05-E081-4FE0-02F5E1DF4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28308" y="5749690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61">
              <a:extLst>
                <a:ext uri="{FF2B5EF4-FFF2-40B4-BE49-F238E27FC236}">
                  <a16:creationId xmlns:a16="http://schemas.microsoft.com/office/drawing/2014/main" id="{0D1DF36F-1FF2-624D-B102-0AC43E44E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75751" y="570399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">
              <a:extLst>
                <a:ext uri="{FF2B5EF4-FFF2-40B4-BE49-F238E27FC236}">
                  <a16:creationId xmlns:a16="http://schemas.microsoft.com/office/drawing/2014/main" id="{B254844E-5A10-1CB7-2592-F824522B41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11705" y="6033664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57275E52-AC72-4C55-38D3-16EDB17F6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79595" y="6031995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7">
              <a:extLst>
                <a:ext uri="{FF2B5EF4-FFF2-40B4-BE49-F238E27FC236}">
                  <a16:creationId xmlns:a16="http://schemas.microsoft.com/office/drawing/2014/main" id="{F20F3949-B844-01F1-41B4-EB83E5704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81074" y="5993001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8">
              <a:extLst>
                <a:ext uri="{FF2B5EF4-FFF2-40B4-BE49-F238E27FC236}">
                  <a16:creationId xmlns:a16="http://schemas.microsoft.com/office/drawing/2014/main" id="{7CAAC1D9-B778-C77D-B72B-A3C85585C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769951" y="603775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9">
              <a:extLst>
                <a:ext uri="{FF2B5EF4-FFF2-40B4-BE49-F238E27FC236}">
                  <a16:creationId xmlns:a16="http://schemas.microsoft.com/office/drawing/2014/main" id="{DB90C6A7-8F98-B792-9C30-C7883BB70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8066" y="602844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8A266E2C-B65A-F5D2-0FC4-AFE879DA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214142" y="5993157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12">
              <a:extLst>
                <a:ext uri="{FF2B5EF4-FFF2-40B4-BE49-F238E27FC236}">
                  <a16:creationId xmlns:a16="http://schemas.microsoft.com/office/drawing/2014/main" id="{1C0EDE68-6DFE-BD54-0FB9-8708D3D21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31662" y="6011110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C6366953-C8A2-267B-E110-A06CDECCD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9302" y="604852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14">
              <a:extLst>
                <a:ext uri="{FF2B5EF4-FFF2-40B4-BE49-F238E27FC236}">
                  <a16:creationId xmlns:a16="http://schemas.microsoft.com/office/drawing/2014/main" id="{AEFA7829-EFDF-6226-D06E-35E3A96DF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86130" y="6004583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3595C7B8-0F6F-EB12-747C-0307B13F9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76447" y="59866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id="{080796A7-1BF0-8E9F-B7AA-A9A817C32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54476" y="602784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21">
              <a:extLst>
                <a:ext uri="{FF2B5EF4-FFF2-40B4-BE49-F238E27FC236}">
                  <a16:creationId xmlns:a16="http://schemas.microsoft.com/office/drawing/2014/main" id="{0D0AB2A1-C0FB-B047-3201-B3BE2BE00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45328" y="6004583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25">
              <a:extLst>
                <a:ext uri="{FF2B5EF4-FFF2-40B4-BE49-F238E27FC236}">
                  <a16:creationId xmlns:a16="http://schemas.microsoft.com/office/drawing/2014/main" id="{C0C9BEDF-DA27-5E66-B044-0611BBE7B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45862" y="5995607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29">
              <a:extLst>
                <a:ext uri="{FF2B5EF4-FFF2-40B4-BE49-F238E27FC236}">
                  <a16:creationId xmlns:a16="http://schemas.microsoft.com/office/drawing/2014/main" id="{17E9DB15-DEEE-3A31-FABB-7C04ABDB0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12312" y="5986421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31">
              <a:extLst>
                <a:ext uri="{FF2B5EF4-FFF2-40B4-BE49-F238E27FC236}">
                  <a16:creationId xmlns:a16="http://schemas.microsoft.com/office/drawing/2014/main" id="{7DA52796-A0B3-B29F-A75D-9DE6ED78F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22788" y="6023476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32">
              <a:extLst>
                <a:ext uri="{FF2B5EF4-FFF2-40B4-BE49-F238E27FC236}">
                  <a16:creationId xmlns:a16="http://schemas.microsoft.com/office/drawing/2014/main" id="{FBDDF8B9-AF1E-853C-0E41-79655F285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110066" y="572631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33">
              <a:extLst>
                <a:ext uri="{FF2B5EF4-FFF2-40B4-BE49-F238E27FC236}">
                  <a16:creationId xmlns:a16="http://schemas.microsoft.com/office/drawing/2014/main" id="{B4521C0E-7A1D-52CB-D15E-C6ABF2CEB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30714" y="577528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34">
              <a:extLst>
                <a:ext uri="{FF2B5EF4-FFF2-40B4-BE49-F238E27FC236}">
                  <a16:creationId xmlns:a16="http://schemas.microsoft.com/office/drawing/2014/main" id="{8B7DC260-D2B9-EA39-C7DC-9584D129E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7322" y="576630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5">
              <a:extLst>
                <a:ext uri="{FF2B5EF4-FFF2-40B4-BE49-F238E27FC236}">
                  <a16:creationId xmlns:a16="http://schemas.microsoft.com/office/drawing/2014/main" id="{271D5708-88CD-3580-EB9B-E5C0519068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21955" y="576328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6">
              <a:extLst>
                <a:ext uri="{FF2B5EF4-FFF2-40B4-BE49-F238E27FC236}">
                  <a16:creationId xmlns:a16="http://schemas.microsoft.com/office/drawing/2014/main" id="{6E471338-9B09-209C-7A9F-205220E1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61175" y="572958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7">
              <a:extLst>
                <a:ext uri="{FF2B5EF4-FFF2-40B4-BE49-F238E27FC236}">
                  <a16:creationId xmlns:a16="http://schemas.microsoft.com/office/drawing/2014/main" id="{A1888988-B8F8-B833-D3BD-F2E4FBBD5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2875" y="571734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8">
              <a:extLst>
                <a:ext uri="{FF2B5EF4-FFF2-40B4-BE49-F238E27FC236}">
                  <a16:creationId xmlns:a16="http://schemas.microsoft.com/office/drawing/2014/main" id="{37D62271-FBC1-63C5-DFC9-2F6DA821A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32689" y="5757327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9">
              <a:extLst>
                <a:ext uri="{FF2B5EF4-FFF2-40B4-BE49-F238E27FC236}">
                  <a16:creationId xmlns:a16="http://schemas.microsoft.com/office/drawing/2014/main" id="{3C8632B2-CF99-6A98-563A-51A16480C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83675" y="5745087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40">
              <a:extLst>
                <a:ext uri="{FF2B5EF4-FFF2-40B4-BE49-F238E27FC236}">
                  <a16:creationId xmlns:a16="http://schemas.microsoft.com/office/drawing/2014/main" id="{E142E110-A0F3-E3CF-112F-B4E7FB477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25202" y="5741823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41">
              <a:extLst>
                <a:ext uri="{FF2B5EF4-FFF2-40B4-BE49-F238E27FC236}">
                  <a16:creationId xmlns:a16="http://schemas.microsoft.com/office/drawing/2014/main" id="{DDBAE7F2-B506-D09A-9EC3-02FAE12D2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41407" y="5741822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42">
              <a:extLst>
                <a:ext uri="{FF2B5EF4-FFF2-40B4-BE49-F238E27FC236}">
                  <a16:creationId xmlns:a16="http://schemas.microsoft.com/office/drawing/2014/main" id="{719D0A35-147C-3E56-A547-064C5C17E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814007" y="572060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44">
              <a:extLst>
                <a:ext uri="{FF2B5EF4-FFF2-40B4-BE49-F238E27FC236}">
                  <a16:creationId xmlns:a16="http://schemas.microsoft.com/office/drawing/2014/main" id="{74841294-906D-1B3B-308A-298DB6F0B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42645" y="572387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5">
              <a:extLst>
                <a:ext uri="{FF2B5EF4-FFF2-40B4-BE49-F238E27FC236}">
                  <a16:creationId xmlns:a16="http://schemas.microsoft.com/office/drawing/2014/main" id="{1436BC37-2516-F11C-C0D0-E86B1440C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71197" y="5699389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9BD127D5-DA0A-BB80-78A4-FE8E409FB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9228" y="574753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7">
              <a:extLst>
                <a:ext uri="{FF2B5EF4-FFF2-40B4-BE49-F238E27FC236}">
                  <a16:creationId xmlns:a16="http://schemas.microsoft.com/office/drawing/2014/main" id="{BC36431D-734C-DAAA-D6F7-0E934DDEE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68617" y="5720605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8">
              <a:extLst>
                <a:ext uri="{FF2B5EF4-FFF2-40B4-BE49-F238E27FC236}">
                  <a16:creationId xmlns:a16="http://schemas.microsoft.com/office/drawing/2014/main" id="{ADC02E23-C63E-CB98-7832-D48F6A92E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19846" y="573855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9">
              <a:extLst>
                <a:ext uri="{FF2B5EF4-FFF2-40B4-BE49-F238E27FC236}">
                  <a16:creationId xmlns:a16="http://schemas.microsoft.com/office/drawing/2014/main" id="{C7D1D015-0A9C-8779-7FA5-CC4E52E9A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18978" y="5702653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10">
              <a:extLst>
                <a:ext uri="{FF2B5EF4-FFF2-40B4-BE49-F238E27FC236}">
                  <a16:creationId xmlns:a16="http://schemas.microsoft.com/office/drawing/2014/main" id="{FA9E574E-ED63-79C5-D3A1-5E9588E89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26732" y="622619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15">
              <a:extLst>
                <a:ext uri="{FF2B5EF4-FFF2-40B4-BE49-F238E27FC236}">
                  <a16:creationId xmlns:a16="http://schemas.microsoft.com/office/drawing/2014/main" id="{7B798FAA-F776-6FE0-FCE9-4EBD29775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53015" y="622787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5E4942AE-FC25-5DFB-F456-8566378B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0416" y="6201881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22">
              <a:extLst>
                <a:ext uri="{FF2B5EF4-FFF2-40B4-BE49-F238E27FC236}">
                  <a16:creationId xmlns:a16="http://schemas.microsoft.com/office/drawing/2014/main" id="{BA15B391-4797-0759-232F-3083975B6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09565" y="621563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2E288AA5-2244-D87A-18EA-FD7939750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9465" y="6262266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Freeform 20">
              <a:extLst>
                <a:ext uri="{FF2B5EF4-FFF2-40B4-BE49-F238E27FC236}">
                  <a16:creationId xmlns:a16="http://schemas.microsoft.com/office/drawing/2014/main" id="{25AD367E-B876-04CF-7D37-A41293662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32910" y="624909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Freeform 23">
              <a:extLst>
                <a:ext uri="{FF2B5EF4-FFF2-40B4-BE49-F238E27FC236}">
                  <a16:creationId xmlns:a16="http://schemas.microsoft.com/office/drawing/2014/main" id="{41E58A12-5CC8-76CC-8C98-6153C4225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95999" y="621890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Freeform 26">
              <a:extLst>
                <a:ext uri="{FF2B5EF4-FFF2-40B4-BE49-F238E27FC236}">
                  <a16:creationId xmlns:a16="http://schemas.microsoft.com/office/drawing/2014/main" id="{7634EF5F-E8B9-27B7-1FED-E67E76B26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81619" y="6236854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Freeform 27">
              <a:extLst>
                <a:ext uri="{FF2B5EF4-FFF2-40B4-BE49-F238E27FC236}">
                  <a16:creationId xmlns:a16="http://schemas.microsoft.com/office/drawing/2014/main" id="{F2973A14-F8E1-0B82-ABF8-ECA24B34B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45353" y="6247168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Freeform 28">
              <a:extLst>
                <a:ext uri="{FF2B5EF4-FFF2-40B4-BE49-F238E27FC236}">
                  <a16:creationId xmlns:a16="http://schemas.microsoft.com/office/drawing/2014/main" id="{A14DE067-6646-AEB5-AD85-E7CAA66F5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91640" y="62637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Freeform 30">
              <a:extLst>
                <a:ext uri="{FF2B5EF4-FFF2-40B4-BE49-F238E27FC236}">
                  <a16:creationId xmlns:a16="http://schemas.microsoft.com/office/drawing/2014/main" id="{585C2C69-B7DA-46AD-691F-51A494EE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61847" y="627928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Freeform 5">
              <a:extLst>
                <a:ext uri="{FF2B5EF4-FFF2-40B4-BE49-F238E27FC236}">
                  <a16:creationId xmlns:a16="http://schemas.microsoft.com/office/drawing/2014/main" id="{01288392-AE04-2CA0-FDD8-CD9A11C27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83966" y="6254808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Freeform 6">
              <a:extLst>
                <a:ext uri="{FF2B5EF4-FFF2-40B4-BE49-F238E27FC236}">
                  <a16:creationId xmlns:a16="http://schemas.microsoft.com/office/drawing/2014/main" id="{F7A633D8-7FB2-068F-B5D3-6D027DD20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55370" y="62697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Freeform 7">
              <a:extLst>
                <a:ext uri="{FF2B5EF4-FFF2-40B4-BE49-F238E27FC236}">
                  <a16:creationId xmlns:a16="http://schemas.microsoft.com/office/drawing/2014/main" id="{0AD418B9-487E-5A05-C656-BA2F56477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797761" y="6276703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Freeform 8">
              <a:extLst>
                <a:ext uri="{FF2B5EF4-FFF2-40B4-BE49-F238E27FC236}">
                  <a16:creationId xmlns:a16="http://schemas.microsoft.com/office/drawing/2014/main" id="{EF9C3679-F3F3-9FB4-0DEB-950F51D70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00388" y="629212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id="{36D4F714-0C36-6319-D730-E077B58E1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24340" y="6252881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Freeform 11">
              <a:extLst>
                <a:ext uri="{FF2B5EF4-FFF2-40B4-BE49-F238E27FC236}">
                  <a16:creationId xmlns:a16="http://schemas.microsoft.com/office/drawing/2014/main" id="{228EC30E-BD28-B6D1-0147-91FD70829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59376" y="6274099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Freeform 12">
              <a:extLst>
                <a:ext uri="{FF2B5EF4-FFF2-40B4-BE49-F238E27FC236}">
                  <a16:creationId xmlns:a16="http://schemas.microsoft.com/office/drawing/2014/main" id="{2A3D289C-B02A-2DDC-2243-DCC094AA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50718" y="6277362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Freeform 13">
              <a:extLst>
                <a:ext uri="{FF2B5EF4-FFF2-40B4-BE49-F238E27FC236}">
                  <a16:creationId xmlns:a16="http://schemas.microsoft.com/office/drawing/2014/main" id="{1B35CEAE-4076-98CE-8B9B-94913FC214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2824" y="625219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Freeform 14">
              <a:extLst>
                <a:ext uri="{FF2B5EF4-FFF2-40B4-BE49-F238E27FC236}">
                  <a16:creationId xmlns:a16="http://schemas.microsoft.com/office/drawing/2014/main" id="{4CFAB1B8-6D09-2F7B-1904-DA396111F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45810" y="627123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C9957208-5ECB-256A-EF1F-52247B540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7071" y="628633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Freeform 17">
              <a:extLst>
                <a:ext uri="{FF2B5EF4-FFF2-40B4-BE49-F238E27FC236}">
                  <a16:creationId xmlns:a16="http://schemas.microsoft.com/office/drawing/2014/main" id="{B5FB59C1-FDA2-C7EB-5C14-02E0DFE6F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0256" y="628960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Freeform 21">
              <a:extLst>
                <a:ext uri="{FF2B5EF4-FFF2-40B4-BE49-F238E27FC236}">
                  <a16:creationId xmlns:a16="http://schemas.microsoft.com/office/drawing/2014/main" id="{9871395E-960F-44B2-EA07-3DB004BC6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25098" y="63018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Freeform 25">
              <a:extLst>
                <a:ext uri="{FF2B5EF4-FFF2-40B4-BE49-F238E27FC236}">
                  <a16:creationId xmlns:a16="http://schemas.microsoft.com/office/drawing/2014/main" id="{89B99533-E6FF-7122-B263-016E52713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01113" y="6292784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4D0F86B3-CFBB-62EB-C70B-A72C28F6C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83858" y="6323060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Freeform 31">
              <a:extLst>
                <a:ext uri="{FF2B5EF4-FFF2-40B4-BE49-F238E27FC236}">
                  <a16:creationId xmlns:a16="http://schemas.microsoft.com/office/drawing/2014/main" id="{60785441-80B0-D00E-DFE0-C9058CF44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9432" y="630923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Freeform 106">
              <a:extLst>
                <a:ext uri="{FF2B5EF4-FFF2-40B4-BE49-F238E27FC236}">
                  <a16:creationId xmlns:a16="http://schemas.microsoft.com/office/drawing/2014/main" id="{A5CCBC7A-4373-FE35-5C83-381E84A91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70829" y="6299023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Freeform 19">
              <a:extLst>
                <a:ext uri="{FF2B5EF4-FFF2-40B4-BE49-F238E27FC236}">
                  <a16:creationId xmlns:a16="http://schemas.microsoft.com/office/drawing/2014/main" id="{1A348704-2933-137A-483C-8CC0201A5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45" y="620188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Freeform 20">
              <a:extLst>
                <a:ext uri="{FF2B5EF4-FFF2-40B4-BE49-F238E27FC236}">
                  <a16:creationId xmlns:a16="http://schemas.microsoft.com/office/drawing/2014/main" id="{465E050C-B5FD-9F00-B5E6-360AAC5F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44890" y="6188705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Freeform 27">
              <a:extLst>
                <a:ext uri="{FF2B5EF4-FFF2-40B4-BE49-F238E27FC236}">
                  <a16:creationId xmlns:a16="http://schemas.microsoft.com/office/drawing/2014/main" id="{FBDD5B1D-9BAC-1D7F-A322-70A291C58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8743" y="623405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Freeform 28">
              <a:extLst>
                <a:ext uri="{FF2B5EF4-FFF2-40B4-BE49-F238E27FC236}">
                  <a16:creationId xmlns:a16="http://schemas.microsoft.com/office/drawing/2014/main" id="{598B823C-CC7F-CEDC-E3D2-4F1495F1B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4878" y="62018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Freeform 5">
              <a:extLst>
                <a:ext uri="{FF2B5EF4-FFF2-40B4-BE49-F238E27FC236}">
                  <a16:creationId xmlns:a16="http://schemas.microsoft.com/office/drawing/2014/main" id="{5BC4F696-10EE-0879-83C5-A314DEB2A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95946" y="6194423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Freeform 6">
              <a:extLst>
                <a:ext uri="{FF2B5EF4-FFF2-40B4-BE49-F238E27FC236}">
                  <a16:creationId xmlns:a16="http://schemas.microsoft.com/office/drawing/2014/main" id="{D8A99A00-7C7B-3BD3-3AF7-C13F5A2A2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79131" y="61900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Freeform 7">
              <a:extLst>
                <a:ext uri="{FF2B5EF4-FFF2-40B4-BE49-F238E27FC236}">
                  <a16:creationId xmlns:a16="http://schemas.microsoft.com/office/drawing/2014/main" id="{CD5CD2A7-C731-9703-7B24-03E522BFB8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741" y="621631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Freeform 8">
              <a:extLst>
                <a:ext uri="{FF2B5EF4-FFF2-40B4-BE49-F238E27FC236}">
                  <a16:creationId xmlns:a16="http://schemas.microsoft.com/office/drawing/2014/main" id="{402D026B-6948-23E1-DD1E-C12AFFB1F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11919" y="6195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Freeform 9">
              <a:extLst>
                <a:ext uri="{FF2B5EF4-FFF2-40B4-BE49-F238E27FC236}">
                  <a16:creationId xmlns:a16="http://schemas.microsoft.com/office/drawing/2014/main" id="{F76CF615-7E8F-A883-9BE0-091F03D39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6320" y="6192496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Freeform 11">
              <a:extLst>
                <a:ext uri="{FF2B5EF4-FFF2-40B4-BE49-F238E27FC236}">
                  <a16:creationId xmlns:a16="http://schemas.microsoft.com/office/drawing/2014/main" id="{8E0E0AA1-8D91-870B-674C-7EEA2DF46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71356" y="6213714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Freeform 12">
              <a:extLst>
                <a:ext uri="{FF2B5EF4-FFF2-40B4-BE49-F238E27FC236}">
                  <a16:creationId xmlns:a16="http://schemas.microsoft.com/office/drawing/2014/main" id="{0CEC5945-C847-BA6E-8216-1A9A69EBC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62698" y="621697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Freeform 13">
              <a:extLst>
                <a:ext uri="{FF2B5EF4-FFF2-40B4-BE49-F238E27FC236}">
                  <a16:creationId xmlns:a16="http://schemas.microsoft.com/office/drawing/2014/main" id="{4D470149-69F7-AE9E-4514-79B9DDAB7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4804" y="619180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Freeform 14">
              <a:extLst>
                <a:ext uri="{FF2B5EF4-FFF2-40B4-BE49-F238E27FC236}">
                  <a16:creationId xmlns:a16="http://schemas.microsoft.com/office/drawing/2014/main" id="{69D06145-BE0C-7414-0244-57D276A4A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8230" y="622024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6D2B885B-44C7-F1B9-10FE-4FA7A262C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9051" y="622595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Freeform 17">
              <a:extLst>
                <a:ext uri="{FF2B5EF4-FFF2-40B4-BE49-F238E27FC236}">
                  <a16:creationId xmlns:a16="http://schemas.microsoft.com/office/drawing/2014/main" id="{E002E3F0-136D-E319-4FF8-DC56136E8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979760" y="621248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9F770ADB-466E-35AA-3F79-900931509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42828" y="6202288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031CFA81-CA5B-2991-E8D0-A1E832546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498" y="622024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Freeform 29">
              <a:extLst>
                <a:ext uri="{FF2B5EF4-FFF2-40B4-BE49-F238E27FC236}">
                  <a16:creationId xmlns:a16="http://schemas.microsoft.com/office/drawing/2014/main" id="{8690AA17-DECD-E21D-18A6-2755F196D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97998" y="620249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66740D2F-9D14-FD6C-E7FC-E71316E02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5116" y="6213588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4" name="Freeform 19">
              <a:extLst>
                <a:ext uri="{FF2B5EF4-FFF2-40B4-BE49-F238E27FC236}">
                  <a16:creationId xmlns:a16="http://schemas.microsoft.com/office/drawing/2014/main" id="{E7CBFAE7-FEBE-34EC-672B-47A51FFB1B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2041" y="603199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372C87AD-F3AF-8FA9-3BA6-273ED68E60B1}"/>
              </a:ext>
            </a:extLst>
          </p:cNvPr>
          <p:cNvSpPr txBox="1"/>
          <p:nvPr/>
        </p:nvSpPr>
        <p:spPr>
          <a:xfrm>
            <a:off x="3137883" y="236239"/>
            <a:ext cx="8334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o-RO" sz="2000" b="1" dirty="0"/>
              <a:t>SINCRONIZAREA CU PIAȚA: CURBA EVOLUȚIEI TEHNOLOGICE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6582B83C-4E92-3A45-48FE-B38B86DC9059}"/>
              </a:ext>
            </a:extLst>
          </p:cNvPr>
          <p:cNvSpPr txBox="1"/>
          <p:nvPr/>
        </p:nvSpPr>
        <p:spPr>
          <a:xfrm>
            <a:off x="413600" y="1147611"/>
            <a:ext cx="115157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latin typeface="Aptos" panose="020B0004020202020204" pitchFamily="34" charset="0"/>
              </a:rPr>
              <a:t>Provocare: </a:t>
            </a:r>
            <a:r>
              <a:rPr lang="ro-RO" dirty="0">
                <a:latin typeface="Aptos" panose="020B0004020202020204" pitchFamily="34" charset="0"/>
              </a:rPr>
              <a:t>Tehnologiile se schimbă și se inovează într-un ritm alert, iar un târg trebuie să rămână relevant pentru vizitatori.</a:t>
            </a:r>
          </a:p>
          <a:p>
            <a:r>
              <a:rPr lang="ro-RO" b="1" dirty="0">
                <a:latin typeface="Aptos" panose="020B0004020202020204" pitchFamily="34" charset="0"/>
              </a:rPr>
              <a:t>Lecția Învățată: </a:t>
            </a:r>
            <a:r>
              <a:rPr lang="ro-RO" dirty="0">
                <a:latin typeface="Aptos" panose="020B0004020202020204" pitchFamily="34" charset="0"/>
              </a:rPr>
              <a:t>Extinderea și actualizarea permanentă a tematicilor abordate. </a:t>
            </a:r>
          </a:p>
        </p:txBody>
      </p:sp>
      <p:pic>
        <p:nvPicPr>
          <p:cNvPr id="2" name="Imagine 8">
            <a:extLst>
              <a:ext uri="{FF2B5EF4-FFF2-40B4-BE49-F238E27FC236}">
                <a16:creationId xmlns:a16="http://schemas.microsoft.com/office/drawing/2014/main" id="{5410B9AB-367F-CF81-5512-DD13B417CB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16" y="6140437"/>
            <a:ext cx="1199884" cy="609542"/>
          </a:xfrm>
          <a:prstGeom prst="rect">
            <a:avLst/>
          </a:prstGeom>
        </p:spPr>
      </p:pic>
      <p:pic>
        <p:nvPicPr>
          <p:cNvPr id="1030" name="Picture 6" descr="Alba Green Energy">
            <a:extLst>
              <a:ext uri="{FF2B5EF4-FFF2-40B4-BE49-F238E27FC236}">
                <a16:creationId xmlns:a16="http://schemas.microsoft.com/office/drawing/2014/main" id="{0E4CD633-BEFA-315A-56DB-6CF17961C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72"/>
            <a:ext cx="2733932" cy="8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2774E2D7-0C8F-91AA-8B63-986C414632CF}"/>
              </a:ext>
            </a:extLst>
          </p:cNvPr>
          <p:cNvSpPr txBox="1"/>
          <p:nvPr/>
        </p:nvSpPr>
        <p:spPr>
          <a:xfrm>
            <a:off x="1876926" y="5593043"/>
            <a:ext cx="6704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latin typeface="Aptos" panose="020B0004020202020204" pitchFamily="34" charset="0"/>
              </a:rPr>
              <a:t>2008:</a:t>
            </a:r>
          </a:p>
          <a:p>
            <a:r>
              <a:rPr lang="ro-RO" dirty="0">
                <a:latin typeface="Aptos" panose="020B0004020202020204" pitchFamily="34" charset="0"/>
              </a:rPr>
              <a:t>Echipamente de bază pentru producerea energiei termice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D1B71329-5455-0B2C-7CE7-FC074EE67D14}"/>
              </a:ext>
            </a:extLst>
          </p:cNvPr>
          <p:cNvSpPr txBox="1"/>
          <p:nvPr/>
        </p:nvSpPr>
        <p:spPr>
          <a:xfrm>
            <a:off x="4090070" y="5062909"/>
            <a:ext cx="640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latin typeface="Aptos" panose="020B0004020202020204" pitchFamily="34" charset="0"/>
              </a:rPr>
              <a:t>2009 - 2010: </a:t>
            </a:r>
            <a:r>
              <a:rPr lang="ro-RO" dirty="0">
                <a:latin typeface="Aptos" panose="020B0004020202020204" pitchFamily="34" charset="0"/>
              </a:rPr>
              <a:t>Introducerea caselor ecologice și a primelor automobile hibrid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739C3EFC-5806-A815-591E-61B574962885}"/>
              </a:ext>
            </a:extLst>
          </p:cNvPr>
          <p:cNvSpPr txBox="1"/>
          <p:nvPr/>
        </p:nvSpPr>
        <p:spPr>
          <a:xfrm>
            <a:off x="5229281" y="3942981"/>
            <a:ext cx="65712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latin typeface="Aptos" panose="020B0004020202020204" pitchFamily="34" charset="0"/>
              </a:rPr>
              <a:t>2013:</a:t>
            </a:r>
            <a:r>
              <a:rPr lang="ro-RO" dirty="0">
                <a:latin typeface="Aptos" panose="020B0004020202020204" pitchFamily="34" charset="0"/>
              </a:rPr>
              <a:t> Introducerea vehiculelor full electrice și a inovațiilor academice (primul </a:t>
            </a:r>
            <a:r>
              <a:rPr lang="ro-RO" dirty="0" err="1">
                <a:latin typeface="Aptos" panose="020B0004020202020204" pitchFamily="34" charset="0"/>
              </a:rPr>
              <a:t>monopost</a:t>
            </a:r>
            <a:r>
              <a:rPr lang="ro-RO" dirty="0">
                <a:latin typeface="Aptos" panose="020B0004020202020204" pitchFamily="34" charset="0"/>
              </a:rPr>
              <a:t> românesc creat de Universitatea Transilvania)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E550AAE9-D759-6058-72C0-4D0CE1D48858}"/>
              </a:ext>
            </a:extLst>
          </p:cNvPr>
          <p:cNvSpPr txBox="1"/>
          <p:nvPr/>
        </p:nvSpPr>
        <p:spPr>
          <a:xfrm>
            <a:off x="5764345" y="2752558"/>
            <a:ext cx="61649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latin typeface="Aptos" panose="020B0004020202020204" pitchFamily="34" charset="0"/>
              </a:rPr>
              <a:t>2023 - 2025: </a:t>
            </a:r>
            <a:r>
              <a:rPr lang="ro-RO" dirty="0">
                <a:latin typeface="Aptos" panose="020B0004020202020204" pitchFamily="34" charset="0"/>
              </a:rPr>
              <a:t>Accent pe echipamente SMART pentru locuințe inteligente și servicii integrate de reciclare a echipamentelor electronice</a:t>
            </a:r>
          </a:p>
        </p:txBody>
      </p:sp>
      <p:pic>
        <p:nvPicPr>
          <p:cNvPr id="1052" name="Picture 1051">
            <a:extLst>
              <a:ext uri="{FF2B5EF4-FFF2-40B4-BE49-F238E27FC236}">
                <a16:creationId xmlns:a16="http://schemas.microsoft.com/office/drawing/2014/main" id="{036C2388-FBA1-65B6-5CCB-E470AE3D8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40" name="TextBox 1039">
            <a:extLst>
              <a:ext uri="{FF2B5EF4-FFF2-40B4-BE49-F238E27FC236}">
                <a16:creationId xmlns:a16="http://schemas.microsoft.com/office/drawing/2014/main" id="{8D84EF3A-F908-34C5-54D0-34A7BCB883ED}"/>
              </a:ext>
            </a:extLst>
          </p:cNvPr>
          <p:cNvSpPr txBox="1"/>
          <p:nvPr/>
        </p:nvSpPr>
        <p:spPr>
          <a:xfrm>
            <a:off x="1761423" y="2428341"/>
            <a:ext cx="6164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latin typeface="Aptos" panose="020B0004020202020204" pitchFamily="34" charset="0"/>
              </a:rPr>
              <a:t>Evoluția expoziției de-a lungul edițiilor:</a:t>
            </a:r>
          </a:p>
        </p:txBody>
      </p:sp>
      <p:pic>
        <p:nvPicPr>
          <p:cNvPr id="1050" name="Graphic 1049" descr="Hockey Stick Curve Graph outline">
            <a:extLst>
              <a:ext uri="{FF2B5EF4-FFF2-40B4-BE49-F238E27FC236}">
                <a16:creationId xmlns:a16="http://schemas.microsoft.com/office/drawing/2014/main" id="{F3872E3A-2298-F798-8DE7-8EF8CEBB54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719" y="1506238"/>
            <a:ext cx="5796815" cy="579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92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C6771C-1546-692E-E9E6-A116F2544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4624A48-A79A-7F1D-F34E-780A29A35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07088A0-169D-2F9D-C355-FC20D8F6B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F451859A-19DE-51BB-4C14-13CB98F1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8483F435-809D-2FF5-D04B-77BDEEB3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E86B7A9E-3E29-7552-61F9-FC7B7CF16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40514AA9-3D1B-743C-BA98-E5BB4FF99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95224D53-E2EC-7198-0B48-B2E800A02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2EB78B94-075D-3354-9C48-976DED01A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837D4226-8580-E8FA-C7D7-5A22B03A6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ADC280AC-2FCB-9E8D-033F-1A1153431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14D39D8D-156F-7F32-A921-17714EB34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E6BBA864-BB25-9072-164D-3FB5D1F30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D6221FFA-88D5-19B5-1549-7AA54E14AF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1250DC63-A936-79EA-72D7-BCA44C854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FD0E64C0-84E9-5B5F-5E0B-2FE8FBF56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9DD08E15-E973-1504-601B-541F806EF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79591757-7598-6279-25B1-7C26A3688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4761E9C2-24F7-CF5A-23B2-D96A8E0D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08A3F08B-B431-21AD-7AE0-FF45C2B11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F05EB5E3-5437-81F0-0716-3598D89DE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99D4FE46-AF2A-AD77-BF1D-04BC67959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6C2E1791-A865-C217-FB7E-5F8E2F401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57ECBFFD-8165-D898-3DEC-4BFF128964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BBBEFB36-A628-C4A6-C65E-0158D4790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9E565C23-983C-76FD-5901-75E03CCD7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CB3EC106-4330-75C5-66E5-ED2F3B144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9C0267-6CE0-8571-0EB7-2ED3A1127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C04F7306-7A72-83C7-D54C-6330E1F05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7E49A1ED-033D-0555-2FC3-C85E7A7E1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ED0F43A5-E701-3FD8-5EA0-AC5E2A631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451EFD1F-B15D-2630-E684-B222CB5B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F2D7179F-F71B-D282-9D24-F00559620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B0BB7A19-CECA-7563-2388-C558C1DF9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CE6488B8-5515-0881-5C0A-92D4B4840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B749781C-742F-3E97-2DC2-19ED789FD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F86F06CA-8E7D-1A91-D24B-BDF4402E2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0111711C-B677-22C3-C7BF-617ED80DC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F14C2669-6084-AA79-3F9E-4BDA5BC9C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6D413E7C-DA2F-243E-2502-452296D05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D67BC17D-DDD1-CBDD-2DD2-7967A73ED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69C3D1BE-22C2-D714-7748-2A8E40A36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92460A6A-A268-7B45-A01C-18DC4D6D2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BF08A084-392F-05CC-FC03-6920E4B8E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F888A0FE-C470-C03F-D425-37859F3AB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4BBDBA4A-E1D3-6C94-2391-2ED88671C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50AE0C51-0202-B22C-AAEC-76C61DC9F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16A17776-0F70-749D-B729-743BB73F4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EB9BA2AE-223A-8AC7-06C3-43DF79B37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697832CC-373D-AADC-D98E-2A0577920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1D5C4291-617B-E07F-A13B-DD5C73915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AC01D89B-C036-B577-03B6-893054D85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A3731440-3B99-BB96-20BB-0F06B3BA6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956232F0-A7DF-349E-FA15-FEFFA98FD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34149B25-E44E-E19C-31F4-3A2A94166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2E2D0AD2-74BA-0D11-82D0-1CEE3D0C7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C3A8FA7A-DF1F-FA7D-3831-B9506E76E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EEFDD13D-7A61-5E72-A160-B73A91514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296F8BDF-EFF9-8951-B0C0-0890621CA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E1D94DE2-C53F-550F-D41D-AB876CA5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1" name="Picture 220">
            <a:extLst>
              <a:ext uri="{FF2B5EF4-FFF2-40B4-BE49-F238E27FC236}">
                <a16:creationId xmlns:a16="http://schemas.microsoft.com/office/drawing/2014/main" id="{75464A9E-68D4-AC93-D4FC-412A37DF3E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5736" b="9994"/>
          <a:stretch>
            <a:fillRect/>
          </a:stretch>
        </p:blipFill>
        <p:spPr>
          <a:xfrm>
            <a:off x="0" y="-31671"/>
            <a:ext cx="12191980" cy="6857999"/>
          </a:xfrm>
          <a:prstGeom prst="rect">
            <a:avLst/>
          </a:prstGeom>
          <a:noFill/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2AE82461-9312-E9A4-758D-802F7D5BE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722" y="5561312"/>
            <a:ext cx="12157278" cy="804827"/>
            <a:chOff x="34722" y="5639004"/>
            <a:chExt cx="12157278" cy="804827"/>
          </a:xfrm>
          <a:solidFill>
            <a:srgbClr val="FFFFFF"/>
          </a:solidFill>
        </p:grpSpPr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9C646625-E5B8-45E6-8E77-3F6A580C7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52490" y="6042644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13851C91-D462-5725-F0EB-27C042AB4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54463" y="604590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B1D61329-C893-1EDD-1CD9-A27EAEBE2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99931" y="6054883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BFF6DA5B-22EE-3F23-3AD1-D45F2CD77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68844" y="5994499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FDA60153-1F6B-421E-E2BA-64309042D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6665" y="566919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2C31C7B5-2DCA-4A8F-E92C-19507B6CC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24641" y="5978062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3F946B22-E70D-646D-98F1-D6DA331E1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67652" y="5982261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0158E677-9D8B-A777-873E-B1348FD99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98361" y="600918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987243E5-980F-14D2-ACFC-C69C53531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19830" y="5994497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63AE51DD-A770-18ED-39A6-3A7BA014E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52551" y="596867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1ED81979-25E8-7B45-8D0F-435AB3392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09809" y="59765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EB4E77E1-DB87-99E2-BFDE-F5DEF4165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57462" y="6024691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13752DDA-6114-7D1D-5597-BE3D332F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17377" y="5730010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13FE1C0B-B048-C9B5-3249-0FDE7E9CA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25568" y="5721945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9BA5E092-7998-2839-526B-C51D9DF7A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92715" y="572521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CCEEB598-59A2-4FD1-1261-7BA6EE854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86305" y="5721947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F6CA85F4-0815-A35C-C88E-2CA01C963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09280" y="569828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79EC3137-A94C-6790-3F28-6B3997E33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79827" y="572847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BABEE3E3-746E-FE98-2050-CBCB9105A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07611" y="567207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7">
              <a:extLst>
                <a:ext uri="{FF2B5EF4-FFF2-40B4-BE49-F238E27FC236}">
                  <a16:creationId xmlns:a16="http://schemas.microsoft.com/office/drawing/2014/main" id="{5AAD1A35-7664-0ABC-325A-6D68C337E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52968" y="57072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9">
              <a:extLst>
                <a:ext uri="{FF2B5EF4-FFF2-40B4-BE49-F238E27FC236}">
                  <a16:creationId xmlns:a16="http://schemas.microsoft.com/office/drawing/2014/main" id="{FACA2E24-090C-0A5F-4824-0D5D13A84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88457" y="573855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60">
              <a:extLst>
                <a:ext uri="{FF2B5EF4-FFF2-40B4-BE49-F238E27FC236}">
                  <a16:creationId xmlns:a16="http://schemas.microsoft.com/office/drawing/2014/main" id="{6F9C0251-5CE5-2ED9-5AE8-80670E80C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40288" y="568930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61">
              <a:extLst>
                <a:ext uri="{FF2B5EF4-FFF2-40B4-BE49-F238E27FC236}">
                  <a16:creationId xmlns:a16="http://schemas.microsoft.com/office/drawing/2014/main" id="{B2E01073-C6B4-AEDE-032B-EF790CEA3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89486" y="567925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44204FEE-E543-6A07-C1EA-890579108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23685" y="597327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142B612F-0608-87CC-F39D-D11949C301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49624" y="5952628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110611CA-2C36-C745-CA41-3715736FAD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93054" y="593261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75C416BA-CFDB-840C-A0C6-A01443323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97516" y="592943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620D2E94-4BB7-CC24-8B1C-B02EA9297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83311" y="5968679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4BDC91B7-B942-F5BB-463F-AB6FDAA1C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26122" y="5932772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E51A733F-73BE-F531-237C-6CFFC9982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43642" y="59507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C634CC44-5EFC-B7C3-FCC7-7C087F962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71282" y="598813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A1DEA99D-5E51-D0A4-CEEB-E1A341A08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48550" y="5953588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883C0038-A670-71BE-3C6A-738632049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88427" y="592624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3680494B-20DC-27AB-E295-9946085853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413980" y="595072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D9BEE86A-89D8-D3A0-B405-0933F98D9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3058" y="590502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3B42ABC7-0D07-42DB-E28E-6B2B9AAE3D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5386" y="5887076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133C61FB-5307-5BED-D7F0-A0DA2B8B3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452" y="5865859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E1F7F668-3C38-DC16-0BFE-471230FC8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58472" y="5927830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D46AE196-4030-F0AD-1FDE-844641569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22046" y="5665933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06EA7591-C946-3A7B-B26E-A86F1E388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42694" y="571489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378F1282-6FDA-7C6D-0EC5-028396229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49302" y="5705918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F651447E-9AF8-C6A9-D836-3AA600A5C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39762" y="569939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92A14631-EA69-D90F-4C6F-3B830D826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73155" y="566919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2172D007-39F7-33FA-DCBF-E66BF04FA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64855" y="5656957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6269715A-5B44-FA5D-3FC1-F6C43A24A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44669" y="5696942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9">
              <a:extLst>
                <a:ext uri="{FF2B5EF4-FFF2-40B4-BE49-F238E27FC236}">
                  <a16:creationId xmlns:a16="http://schemas.microsoft.com/office/drawing/2014/main" id="{E831718C-AC32-1590-90D0-D61A229E2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95655" y="5684702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53CEF6F5-50F5-3D2E-ACDE-3225504ED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37182" y="56814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41">
              <a:extLst>
                <a:ext uri="{FF2B5EF4-FFF2-40B4-BE49-F238E27FC236}">
                  <a16:creationId xmlns:a16="http://schemas.microsoft.com/office/drawing/2014/main" id="{B0E87137-1B1A-5D78-7CAB-98A7D0386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3387" y="5681437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42">
              <a:extLst>
                <a:ext uri="{FF2B5EF4-FFF2-40B4-BE49-F238E27FC236}">
                  <a16:creationId xmlns:a16="http://schemas.microsoft.com/office/drawing/2014/main" id="{13AB24B6-3E8C-AD42-2F55-59075BA25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5987" y="566022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57C73033-D798-2AAD-6377-53C6FF9812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54625" y="5663485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5">
              <a:extLst>
                <a:ext uri="{FF2B5EF4-FFF2-40B4-BE49-F238E27FC236}">
                  <a16:creationId xmlns:a16="http://schemas.microsoft.com/office/drawing/2014/main" id="{EA0F5FD1-9049-6950-B6C0-7E6B724AE5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3177" y="5639004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id="{FA301933-6ACF-4946-6E2C-0CB66C996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11208" y="568715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F1AD5D66-B7B3-8914-EEC8-1B1467E0D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80597" y="56602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id="{703F7D59-A5AD-5A87-5EC0-9FAAC60AA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30715" y="5679236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id="{3E8F792A-58DA-BE31-26DF-B4870C1CF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0958" y="5642268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8">
              <a:extLst>
                <a:ext uri="{FF2B5EF4-FFF2-40B4-BE49-F238E27FC236}">
                  <a16:creationId xmlns:a16="http://schemas.microsoft.com/office/drawing/2014/main" id="{200B0483-64B1-3FA1-F14E-DC6BEB6E8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98941" y="570591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106">
              <a:extLst>
                <a:ext uri="{FF2B5EF4-FFF2-40B4-BE49-F238E27FC236}">
                  <a16:creationId xmlns:a16="http://schemas.microsoft.com/office/drawing/2014/main" id="{3DE18E4F-9CC6-F90C-8686-9E2974208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722" y="589102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19">
              <a:extLst>
                <a:ext uri="{FF2B5EF4-FFF2-40B4-BE49-F238E27FC236}">
                  <a16:creationId xmlns:a16="http://schemas.microsoft.com/office/drawing/2014/main" id="{CC43842D-9E0B-E81E-469A-75E246516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412661" y="6038447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20">
              <a:extLst>
                <a:ext uri="{FF2B5EF4-FFF2-40B4-BE49-F238E27FC236}">
                  <a16:creationId xmlns:a16="http://schemas.microsoft.com/office/drawing/2014/main" id="{909C7E46-B9D0-1625-07B3-833ABBD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55672" y="6042646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26">
              <a:extLst>
                <a:ext uri="{FF2B5EF4-FFF2-40B4-BE49-F238E27FC236}">
                  <a16:creationId xmlns:a16="http://schemas.microsoft.com/office/drawing/2014/main" id="{EEE13670-2B87-4865-250F-6ADCC9398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64392" y="6038446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27">
              <a:extLst>
                <a:ext uri="{FF2B5EF4-FFF2-40B4-BE49-F238E27FC236}">
                  <a16:creationId xmlns:a16="http://schemas.microsoft.com/office/drawing/2014/main" id="{D51F9D24-DABB-1B97-CCD5-B3E77AE53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40571" y="602906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28">
              <a:extLst>
                <a:ext uri="{FF2B5EF4-FFF2-40B4-BE49-F238E27FC236}">
                  <a16:creationId xmlns:a16="http://schemas.microsoft.com/office/drawing/2014/main" id="{B318AF84-D118-60B0-0237-33D434819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66571" y="60384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:a16="http://schemas.microsoft.com/office/drawing/2014/main" id="{D7FEADC7-B162-D38D-62E5-6B0A35DC4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03459" y="5770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:a16="http://schemas.microsoft.com/office/drawing/2014/main" id="{D8F77156-3C22-92A3-6602-78652E8F3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95631" y="5732458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:a16="http://schemas.microsoft.com/office/drawing/2014/main" id="{AC14A577-B382-89FB-7531-62F43C1EB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53220" y="57316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60">
              <a:extLst>
                <a:ext uri="{FF2B5EF4-FFF2-40B4-BE49-F238E27FC236}">
                  <a16:creationId xmlns:a16="http://schemas.microsoft.com/office/drawing/2014/main" id="{253095A0-DCB9-D439-8592-C4D06536F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28308" y="5749690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61">
              <a:extLst>
                <a:ext uri="{FF2B5EF4-FFF2-40B4-BE49-F238E27FC236}">
                  <a16:creationId xmlns:a16="http://schemas.microsoft.com/office/drawing/2014/main" id="{989FBE0A-0096-9935-9F5D-9EEB17D0B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75751" y="570399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">
              <a:extLst>
                <a:ext uri="{FF2B5EF4-FFF2-40B4-BE49-F238E27FC236}">
                  <a16:creationId xmlns:a16="http://schemas.microsoft.com/office/drawing/2014/main" id="{4E39E90E-76C7-360E-B98F-D42D6A951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11705" y="6033664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BA1C0F1C-549A-6179-0CA5-5358979B7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79595" y="6031995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7">
              <a:extLst>
                <a:ext uri="{FF2B5EF4-FFF2-40B4-BE49-F238E27FC236}">
                  <a16:creationId xmlns:a16="http://schemas.microsoft.com/office/drawing/2014/main" id="{6AFC7C93-3095-402A-A367-3096D2811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81074" y="5993001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8">
              <a:extLst>
                <a:ext uri="{FF2B5EF4-FFF2-40B4-BE49-F238E27FC236}">
                  <a16:creationId xmlns:a16="http://schemas.microsoft.com/office/drawing/2014/main" id="{6B60FE2A-DBE5-6707-0EC0-9FE4D36C5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769951" y="603775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9">
              <a:extLst>
                <a:ext uri="{FF2B5EF4-FFF2-40B4-BE49-F238E27FC236}">
                  <a16:creationId xmlns:a16="http://schemas.microsoft.com/office/drawing/2014/main" id="{3324630A-5109-0A8A-36C7-3E3C45250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8066" y="602844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69754C32-D402-0264-8CB9-4323ED2F6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214142" y="5993157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12">
              <a:extLst>
                <a:ext uri="{FF2B5EF4-FFF2-40B4-BE49-F238E27FC236}">
                  <a16:creationId xmlns:a16="http://schemas.microsoft.com/office/drawing/2014/main" id="{E2EDBB12-2ED0-5C1B-E16A-50A06DB84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31662" y="6011110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42212744-7B6D-49DE-9A05-4686AFCE1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9302" y="604852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14">
              <a:extLst>
                <a:ext uri="{FF2B5EF4-FFF2-40B4-BE49-F238E27FC236}">
                  <a16:creationId xmlns:a16="http://schemas.microsoft.com/office/drawing/2014/main" id="{E898268F-D453-6A87-8C29-1E9AD7D8A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86130" y="6004583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B2AB5C8E-A763-B395-B617-54218E2B2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76447" y="59866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id="{E1DC0C49-1CD8-9CE3-EA62-06AE291AE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54476" y="602784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21">
              <a:extLst>
                <a:ext uri="{FF2B5EF4-FFF2-40B4-BE49-F238E27FC236}">
                  <a16:creationId xmlns:a16="http://schemas.microsoft.com/office/drawing/2014/main" id="{75710E9B-7FA8-D06B-C6F6-02BC20210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45328" y="6004583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25">
              <a:extLst>
                <a:ext uri="{FF2B5EF4-FFF2-40B4-BE49-F238E27FC236}">
                  <a16:creationId xmlns:a16="http://schemas.microsoft.com/office/drawing/2014/main" id="{A981BDF5-7DED-1486-7AAA-D0F59F623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45862" y="5995607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29">
              <a:extLst>
                <a:ext uri="{FF2B5EF4-FFF2-40B4-BE49-F238E27FC236}">
                  <a16:creationId xmlns:a16="http://schemas.microsoft.com/office/drawing/2014/main" id="{5090B00F-F4CC-D24A-9867-F60AE78C2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12312" y="5986421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31">
              <a:extLst>
                <a:ext uri="{FF2B5EF4-FFF2-40B4-BE49-F238E27FC236}">
                  <a16:creationId xmlns:a16="http://schemas.microsoft.com/office/drawing/2014/main" id="{A4A8CFA8-644F-CF22-6AA8-738D74A96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22788" y="6023476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32">
              <a:extLst>
                <a:ext uri="{FF2B5EF4-FFF2-40B4-BE49-F238E27FC236}">
                  <a16:creationId xmlns:a16="http://schemas.microsoft.com/office/drawing/2014/main" id="{76AAAD21-DD3F-ED52-7F10-CFB1D209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110066" y="572631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33">
              <a:extLst>
                <a:ext uri="{FF2B5EF4-FFF2-40B4-BE49-F238E27FC236}">
                  <a16:creationId xmlns:a16="http://schemas.microsoft.com/office/drawing/2014/main" id="{394D3895-C693-AC2D-7222-722CF12E6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30714" y="577528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34">
              <a:extLst>
                <a:ext uri="{FF2B5EF4-FFF2-40B4-BE49-F238E27FC236}">
                  <a16:creationId xmlns:a16="http://schemas.microsoft.com/office/drawing/2014/main" id="{5080F5BE-7D73-E994-24FC-C242FF71E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7322" y="576630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5">
              <a:extLst>
                <a:ext uri="{FF2B5EF4-FFF2-40B4-BE49-F238E27FC236}">
                  <a16:creationId xmlns:a16="http://schemas.microsoft.com/office/drawing/2014/main" id="{D47112F8-9164-0247-5E5D-A3B06B49A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21955" y="576328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6">
              <a:extLst>
                <a:ext uri="{FF2B5EF4-FFF2-40B4-BE49-F238E27FC236}">
                  <a16:creationId xmlns:a16="http://schemas.microsoft.com/office/drawing/2014/main" id="{2C9C9ABA-E293-7D5F-C6A9-F1B15D4DC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61175" y="572958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7">
              <a:extLst>
                <a:ext uri="{FF2B5EF4-FFF2-40B4-BE49-F238E27FC236}">
                  <a16:creationId xmlns:a16="http://schemas.microsoft.com/office/drawing/2014/main" id="{8C09E795-B34C-5E54-95B3-B14A74F6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2875" y="571734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8">
              <a:extLst>
                <a:ext uri="{FF2B5EF4-FFF2-40B4-BE49-F238E27FC236}">
                  <a16:creationId xmlns:a16="http://schemas.microsoft.com/office/drawing/2014/main" id="{E2D0656E-C914-3887-A18E-4C4E32D17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32689" y="5757327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9">
              <a:extLst>
                <a:ext uri="{FF2B5EF4-FFF2-40B4-BE49-F238E27FC236}">
                  <a16:creationId xmlns:a16="http://schemas.microsoft.com/office/drawing/2014/main" id="{0DCCA001-6F5F-B28C-3165-E2C00A4F5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83675" y="5745087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40">
              <a:extLst>
                <a:ext uri="{FF2B5EF4-FFF2-40B4-BE49-F238E27FC236}">
                  <a16:creationId xmlns:a16="http://schemas.microsoft.com/office/drawing/2014/main" id="{4FA41D0E-CDA5-5C77-8F7A-347F85B8F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25202" y="5741823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41">
              <a:extLst>
                <a:ext uri="{FF2B5EF4-FFF2-40B4-BE49-F238E27FC236}">
                  <a16:creationId xmlns:a16="http://schemas.microsoft.com/office/drawing/2014/main" id="{8D36472D-8506-79BC-9C2A-AB281258B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41407" y="5741822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42">
              <a:extLst>
                <a:ext uri="{FF2B5EF4-FFF2-40B4-BE49-F238E27FC236}">
                  <a16:creationId xmlns:a16="http://schemas.microsoft.com/office/drawing/2014/main" id="{42ADE346-6BCC-6B98-EC42-355117D47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814007" y="572060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44">
              <a:extLst>
                <a:ext uri="{FF2B5EF4-FFF2-40B4-BE49-F238E27FC236}">
                  <a16:creationId xmlns:a16="http://schemas.microsoft.com/office/drawing/2014/main" id="{4B63A378-7274-C576-465C-0407FD1E4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42645" y="572387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5">
              <a:extLst>
                <a:ext uri="{FF2B5EF4-FFF2-40B4-BE49-F238E27FC236}">
                  <a16:creationId xmlns:a16="http://schemas.microsoft.com/office/drawing/2014/main" id="{00070BF1-F2CB-513D-C3F8-BEF58ACAC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71197" y="5699389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016B2BF1-7F7F-8C90-5571-9B23963EF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9228" y="574753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7">
              <a:extLst>
                <a:ext uri="{FF2B5EF4-FFF2-40B4-BE49-F238E27FC236}">
                  <a16:creationId xmlns:a16="http://schemas.microsoft.com/office/drawing/2014/main" id="{D0DB3E70-9CDF-9B47-2278-C2FAA6CD9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68617" y="5720605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8">
              <a:extLst>
                <a:ext uri="{FF2B5EF4-FFF2-40B4-BE49-F238E27FC236}">
                  <a16:creationId xmlns:a16="http://schemas.microsoft.com/office/drawing/2014/main" id="{64F8CF6A-E2F6-4A56-EB9C-E457F23F4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19846" y="573855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9">
              <a:extLst>
                <a:ext uri="{FF2B5EF4-FFF2-40B4-BE49-F238E27FC236}">
                  <a16:creationId xmlns:a16="http://schemas.microsoft.com/office/drawing/2014/main" id="{9972BA28-5DF5-AADA-AFC5-39E9F9E02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18978" y="5702653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10">
              <a:extLst>
                <a:ext uri="{FF2B5EF4-FFF2-40B4-BE49-F238E27FC236}">
                  <a16:creationId xmlns:a16="http://schemas.microsoft.com/office/drawing/2014/main" id="{DF6A1D47-85D3-8AA4-6E7F-3A9E5C62F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26732" y="622619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15">
              <a:extLst>
                <a:ext uri="{FF2B5EF4-FFF2-40B4-BE49-F238E27FC236}">
                  <a16:creationId xmlns:a16="http://schemas.microsoft.com/office/drawing/2014/main" id="{13FA35AF-E1A8-ECE2-3252-42A96DB2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53015" y="622787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99D3A50E-ABD4-50B4-0493-4B784C49D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0416" y="6201881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22">
              <a:extLst>
                <a:ext uri="{FF2B5EF4-FFF2-40B4-BE49-F238E27FC236}">
                  <a16:creationId xmlns:a16="http://schemas.microsoft.com/office/drawing/2014/main" id="{D31E34F8-C6D2-69BE-A125-BABDC9AD8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09565" y="621563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A4229E73-DE13-22DF-37B8-48451A520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9465" y="6262266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Freeform 20">
              <a:extLst>
                <a:ext uri="{FF2B5EF4-FFF2-40B4-BE49-F238E27FC236}">
                  <a16:creationId xmlns:a16="http://schemas.microsoft.com/office/drawing/2014/main" id="{60EFC393-BDD3-520B-8A90-815E7F5D2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32910" y="624909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Freeform 23">
              <a:extLst>
                <a:ext uri="{FF2B5EF4-FFF2-40B4-BE49-F238E27FC236}">
                  <a16:creationId xmlns:a16="http://schemas.microsoft.com/office/drawing/2014/main" id="{6B2238F6-1967-3C19-9DAA-A333BA131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95999" y="621890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Freeform 26">
              <a:extLst>
                <a:ext uri="{FF2B5EF4-FFF2-40B4-BE49-F238E27FC236}">
                  <a16:creationId xmlns:a16="http://schemas.microsoft.com/office/drawing/2014/main" id="{6C891FF8-6FF0-5B1B-5ECE-FF315CD2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81619" y="6236854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Freeform 27">
              <a:extLst>
                <a:ext uri="{FF2B5EF4-FFF2-40B4-BE49-F238E27FC236}">
                  <a16:creationId xmlns:a16="http://schemas.microsoft.com/office/drawing/2014/main" id="{AF6B2F4D-6014-2813-A968-CCCF7AC7A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45353" y="6247168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Freeform 28">
              <a:extLst>
                <a:ext uri="{FF2B5EF4-FFF2-40B4-BE49-F238E27FC236}">
                  <a16:creationId xmlns:a16="http://schemas.microsoft.com/office/drawing/2014/main" id="{CD1E2545-CDCA-A9F8-9E6B-4E233D0573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91640" y="62637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Freeform 30">
              <a:extLst>
                <a:ext uri="{FF2B5EF4-FFF2-40B4-BE49-F238E27FC236}">
                  <a16:creationId xmlns:a16="http://schemas.microsoft.com/office/drawing/2014/main" id="{5B085E92-32E6-2856-B84F-29CC9583FB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61847" y="627928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Freeform 5">
              <a:extLst>
                <a:ext uri="{FF2B5EF4-FFF2-40B4-BE49-F238E27FC236}">
                  <a16:creationId xmlns:a16="http://schemas.microsoft.com/office/drawing/2014/main" id="{6E84EB17-EB4C-3E29-71EA-9DA0C6836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83966" y="6254808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Freeform 6">
              <a:extLst>
                <a:ext uri="{FF2B5EF4-FFF2-40B4-BE49-F238E27FC236}">
                  <a16:creationId xmlns:a16="http://schemas.microsoft.com/office/drawing/2014/main" id="{41EDC00D-D2CA-3BE4-6ABA-4CED72C13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55370" y="62697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Freeform 7">
              <a:extLst>
                <a:ext uri="{FF2B5EF4-FFF2-40B4-BE49-F238E27FC236}">
                  <a16:creationId xmlns:a16="http://schemas.microsoft.com/office/drawing/2014/main" id="{3036C74D-EE4A-04C1-632A-63896F0D2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797761" y="6276703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Freeform 8">
              <a:extLst>
                <a:ext uri="{FF2B5EF4-FFF2-40B4-BE49-F238E27FC236}">
                  <a16:creationId xmlns:a16="http://schemas.microsoft.com/office/drawing/2014/main" id="{2741823F-71EF-DB2C-3BC1-03467E9E9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00388" y="629212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id="{2063CCBF-85F3-8D0C-C35B-DD5D38C343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24340" y="6252881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Freeform 11">
              <a:extLst>
                <a:ext uri="{FF2B5EF4-FFF2-40B4-BE49-F238E27FC236}">
                  <a16:creationId xmlns:a16="http://schemas.microsoft.com/office/drawing/2014/main" id="{E2279FF6-4215-07EA-1909-BF9F37E44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59376" y="6274099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Freeform 12">
              <a:extLst>
                <a:ext uri="{FF2B5EF4-FFF2-40B4-BE49-F238E27FC236}">
                  <a16:creationId xmlns:a16="http://schemas.microsoft.com/office/drawing/2014/main" id="{016EBC09-90A1-93F6-A80A-6B30F83CC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50718" y="6277362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Freeform 13">
              <a:extLst>
                <a:ext uri="{FF2B5EF4-FFF2-40B4-BE49-F238E27FC236}">
                  <a16:creationId xmlns:a16="http://schemas.microsoft.com/office/drawing/2014/main" id="{7CD21236-FAED-0BD7-1D8A-6A0AFC2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2824" y="625219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Freeform 14">
              <a:extLst>
                <a:ext uri="{FF2B5EF4-FFF2-40B4-BE49-F238E27FC236}">
                  <a16:creationId xmlns:a16="http://schemas.microsoft.com/office/drawing/2014/main" id="{5819246A-7CD7-CAD7-7086-2E6F579A0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45810" y="627123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C85A34E6-11B4-1CFC-AE56-B799CED30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7071" y="628633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Freeform 17">
              <a:extLst>
                <a:ext uri="{FF2B5EF4-FFF2-40B4-BE49-F238E27FC236}">
                  <a16:creationId xmlns:a16="http://schemas.microsoft.com/office/drawing/2014/main" id="{434AB319-ACF5-1C6B-A856-1C4F7768B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0256" y="628960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Freeform 21">
              <a:extLst>
                <a:ext uri="{FF2B5EF4-FFF2-40B4-BE49-F238E27FC236}">
                  <a16:creationId xmlns:a16="http://schemas.microsoft.com/office/drawing/2014/main" id="{0314B950-AA6D-4B85-9E2D-B6CAB4F4A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25098" y="63018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Freeform 25">
              <a:extLst>
                <a:ext uri="{FF2B5EF4-FFF2-40B4-BE49-F238E27FC236}">
                  <a16:creationId xmlns:a16="http://schemas.microsoft.com/office/drawing/2014/main" id="{329EAF09-B9F6-5C6C-2A61-1C8666EFC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01113" y="6292784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670E3B4D-254A-AD50-B45F-BF06C4B7F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83858" y="6323060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Freeform 31">
              <a:extLst>
                <a:ext uri="{FF2B5EF4-FFF2-40B4-BE49-F238E27FC236}">
                  <a16:creationId xmlns:a16="http://schemas.microsoft.com/office/drawing/2014/main" id="{E5135240-B877-8F85-CDE6-CA71DCD06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9432" y="630923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Freeform 106">
              <a:extLst>
                <a:ext uri="{FF2B5EF4-FFF2-40B4-BE49-F238E27FC236}">
                  <a16:creationId xmlns:a16="http://schemas.microsoft.com/office/drawing/2014/main" id="{9E7B70CB-DFB2-F77B-0B0D-FF53F2619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70829" y="6299023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Freeform 19">
              <a:extLst>
                <a:ext uri="{FF2B5EF4-FFF2-40B4-BE49-F238E27FC236}">
                  <a16:creationId xmlns:a16="http://schemas.microsoft.com/office/drawing/2014/main" id="{FD4D41CF-2F6F-E443-2D02-79AB71A5D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45" y="620188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Freeform 20">
              <a:extLst>
                <a:ext uri="{FF2B5EF4-FFF2-40B4-BE49-F238E27FC236}">
                  <a16:creationId xmlns:a16="http://schemas.microsoft.com/office/drawing/2014/main" id="{3D75DFE6-7CA6-08EB-235B-08CCEF91D4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44890" y="6188705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Freeform 27">
              <a:extLst>
                <a:ext uri="{FF2B5EF4-FFF2-40B4-BE49-F238E27FC236}">
                  <a16:creationId xmlns:a16="http://schemas.microsoft.com/office/drawing/2014/main" id="{AC50912C-867A-401F-D4D3-57034451C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8743" y="623405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Freeform 28">
              <a:extLst>
                <a:ext uri="{FF2B5EF4-FFF2-40B4-BE49-F238E27FC236}">
                  <a16:creationId xmlns:a16="http://schemas.microsoft.com/office/drawing/2014/main" id="{8A82A399-A1E3-C13C-D98C-C2DF751A6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4878" y="62018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Freeform 5">
              <a:extLst>
                <a:ext uri="{FF2B5EF4-FFF2-40B4-BE49-F238E27FC236}">
                  <a16:creationId xmlns:a16="http://schemas.microsoft.com/office/drawing/2014/main" id="{A746568E-55D4-72EA-009B-5A52165B5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95946" y="6194423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Freeform 6">
              <a:extLst>
                <a:ext uri="{FF2B5EF4-FFF2-40B4-BE49-F238E27FC236}">
                  <a16:creationId xmlns:a16="http://schemas.microsoft.com/office/drawing/2014/main" id="{74941224-6802-FB5B-E74B-6FC46618E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79131" y="61900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Freeform 7">
              <a:extLst>
                <a:ext uri="{FF2B5EF4-FFF2-40B4-BE49-F238E27FC236}">
                  <a16:creationId xmlns:a16="http://schemas.microsoft.com/office/drawing/2014/main" id="{338898B4-1BD3-F71C-1FA0-415E33A25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741" y="621631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Freeform 8">
              <a:extLst>
                <a:ext uri="{FF2B5EF4-FFF2-40B4-BE49-F238E27FC236}">
                  <a16:creationId xmlns:a16="http://schemas.microsoft.com/office/drawing/2014/main" id="{2DDA6000-9FA2-15FD-CAED-4EC560990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11919" y="6195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Freeform 9">
              <a:extLst>
                <a:ext uri="{FF2B5EF4-FFF2-40B4-BE49-F238E27FC236}">
                  <a16:creationId xmlns:a16="http://schemas.microsoft.com/office/drawing/2014/main" id="{1D0F8FEC-87B3-0147-4479-586EDAD8F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6320" y="6192496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Freeform 11">
              <a:extLst>
                <a:ext uri="{FF2B5EF4-FFF2-40B4-BE49-F238E27FC236}">
                  <a16:creationId xmlns:a16="http://schemas.microsoft.com/office/drawing/2014/main" id="{A624FD17-9CE6-806B-858A-05193CDBD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71356" y="6213714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Freeform 12">
              <a:extLst>
                <a:ext uri="{FF2B5EF4-FFF2-40B4-BE49-F238E27FC236}">
                  <a16:creationId xmlns:a16="http://schemas.microsoft.com/office/drawing/2014/main" id="{57F5C1D0-B9DA-E087-ABE6-C7204A567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62698" y="621697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Freeform 13">
              <a:extLst>
                <a:ext uri="{FF2B5EF4-FFF2-40B4-BE49-F238E27FC236}">
                  <a16:creationId xmlns:a16="http://schemas.microsoft.com/office/drawing/2014/main" id="{58A88C95-7B09-C6CE-8EA1-064ED9092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4804" y="619180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Freeform 14">
              <a:extLst>
                <a:ext uri="{FF2B5EF4-FFF2-40B4-BE49-F238E27FC236}">
                  <a16:creationId xmlns:a16="http://schemas.microsoft.com/office/drawing/2014/main" id="{574301C4-581D-215E-32FB-AB2D47132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8230" y="622024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EF4B4C03-BF5E-DF81-22E4-DF58B5F387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9051" y="622595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Freeform 17">
              <a:extLst>
                <a:ext uri="{FF2B5EF4-FFF2-40B4-BE49-F238E27FC236}">
                  <a16:creationId xmlns:a16="http://schemas.microsoft.com/office/drawing/2014/main" id="{28FF1E98-60FA-D4FB-3C6D-4FBA30F57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979760" y="621248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4013C066-B1A9-5420-5FBF-DBD567E2B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42828" y="6202288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64D42A36-7669-959C-7619-CB00AF39B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498" y="622024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Freeform 29">
              <a:extLst>
                <a:ext uri="{FF2B5EF4-FFF2-40B4-BE49-F238E27FC236}">
                  <a16:creationId xmlns:a16="http://schemas.microsoft.com/office/drawing/2014/main" id="{178BFF88-5796-9ED8-2F6A-48BC8B186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97998" y="620249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66EE62BA-4D21-9B82-B44D-9A98F417E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5116" y="6213588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4" name="Freeform 19">
              <a:extLst>
                <a:ext uri="{FF2B5EF4-FFF2-40B4-BE49-F238E27FC236}">
                  <a16:creationId xmlns:a16="http://schemas.microsoft.com/office/drawing/2014/main" id="{7CB53536-A6CA-F47E-60E4-DCE0D684C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2041" y="603199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03C6D92-53C8-5553-B4F9-96214D42F67B}"/>
              </a:ext>
            </a:extLst>
          </p:cNvPr>
          <p:cNvSpPr txBox="1"/>
          <p:nvPr/>
        </p:nvSpPr>
        <p:spPr>
          <a:xfrm>
            <a:off x="1928802" y="177316"/>
            <a:ext cx="8334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o-RO" sz="2000" b="1" dirty="0"/>
              <a:t>Sincronizarea cu Politicile Publice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E2D1B531-65AA-74CF-5EDC-EB7A7891DB40}"/>
              </a:ext>
            </a:extLst>
          </p:cNvPr>
          <p:cNvSpPr txBox="1"/>
          <p:nvPr/>
        </p:nvSpPr>
        <p:spPr>
          <a:xfrm>
            <a:off x="539824" y="1424455"/>
            <a:ext cx="115157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latin typeface="Aptos" panose="020B0004020202020204" pitchFamily="34" charset="0"/>
              </a:rPr>
              <a:t>Provocare: </a:t>
            </a:r>
            <a:r>
              <a:rPr lang="ro-RO" dirty="0">
                <a:latin typeface="Aptos" panose="020B0004020202020204" pitchFamily="34" charset="0"/>
              </a:rPr>
              <a:t>Atragerea interesului cetățenilor de rând pentru o tranziție verde</a:t>
            </a:r>
          </a:p>
          <a:p>
            <a:r>
              <a:rPr lang="ro-RO" b="1" dirty="0">
                <a:latin typeface="Aptos" panose="020B0004020202020204" pitchFamily="34" charset="0"/>
              </a:rPr>
              <a:t>Lecția Învățată: </a:t>
            </a:r>
            <a:r>
              <a:rPr lang="ro-RO" dirty="0">
                <a:latin typeface="Aptos" panose="020B0004020202020204" pitchFamily="34" charset="0"/>
              </a:rPr>
              <a:t>Târgul trebuie să se alinieze cu contextul (nevoi create de programele de finanțare naționale).</a:t>
            </a:r>
          </a:p>
          <a:p>
            <a:r>
              <a:rPr lang="ro-RO" b="1" dirty="0">
                <a:latin typeface="Aptos" panose="020B0004020202020204" pitchFamily="34" charset="0"/>
              </a:rPr>
              <a:t>Exemple de succes: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2011- focus pe sistemele de încălzire bazate pe energie regenerabilă  - Programul „Casa Verde”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2016 – focus pe automobile full electrice - *Rabla Plus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2022 – focus pe soluții bazate pe panouri fotovoltaice - relansarea „Casa verde-fotovoltaic”</a:t>
            </a:r>
          </a:p>
        </p:txBody>
      </p:sp>
      <p:pic>
        <p:nvPicPr>
          <p:cNvPr id="2" name="Imagine 8">
            <a:extLst>
              <a:ext uri="{FF2B5EF4-FFF2-40B4-BE49-F238E27FC236}">
                <a16:creationId xmlns:a16="http://schemas.microsoft.com/office/drawing/2014/main" id="{68217551-D7D8-49CB-6A09-E68188CC8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16" y="6140437"/>
            <a:ext cx="1199884" cy="609542"/>
          </a:xfrm>
          <a:prstGeom prst="rect">
            <a:avLst/>
          </a:prstGeom>
        </p:spPr>
      </p:pic>
      <p:pic>
        <p:nvPicPr>
          <p:cNvPr id="1030" name="Picture 6" descr="Alba Green Energy">
            <a:extLst>
              <a:ext uri="{FF2B5EF4-FFF2-40B4-BE49-F238E27FC236}">
                <a16:creationId xmlns:a16="http://schemas.microsoft.com/office/drawing/2014/main" id="{9257D84B-86D8-C030-1BCE-B31522F9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72"/>
            <a:ext cx="2733932" cy="8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B39A16-2A2A-2B3F-FB9D-5F899F037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3" y="4071779"/>
            <a:ext cx="4103004" cy="2205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FB9702-63B0-3B52-CA11-DF7FD59394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09" y="4071779"/>
            <a:ext cx="3335708" cy="220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59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8E810E-203E-904D-C00E-60780D298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A7B4C57-8686-0E52-A750-A96256671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BF2F16A-8F63-B6C2-D168-490D6D9C39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0ADE36A-71B1-12D2-D680-9BD7CE9BF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7F7EEDB5-9BB2-E7A5-266B-3FE8D78E2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57E95640-2ABF-5CB0-03C6-B18C69F30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61AE756-AF4D-A6BB-EB44-1E55B6E82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4CF299C5-4060-E518-6C2D-FCF8B3D09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D2E00AFE-3DB6-C663-D5CF-8E637D1BD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F85EF845-47CF-71A3-C81D-56B81BE87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A7F71D18-D841-BAAF-424B-0AB841BC2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6B8CB411-82C8-514C-49A8-F813405CC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0258CAD1-CCA8-EDD8-3FC4-0A408AA5D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5331D860-8A87-BD37-6380-D8478AC03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0C6396D1-A3E3-D7CB-B9C6-1BCF8D650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1B4340A7-F760-4C78-BFD6-ED9845DAC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BD39C479-D790-78E7-5665-6454D02AB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1446E80-FA61-EBFE-B125-A572198A7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0D95C73E-EF4E-117D-3AD3-567695241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6B072F7A-163C-814C-BDD2-3A4598ED2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34CD1CF1-E6E1-44F3-D8EC-456572BBF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3F777EE1-0F9E-269A-AAA8-FFE694B02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96D0E68A-7C96-2D16-02FE-E7DD87AE2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2FC9182-A548-C07B-D595-3CA3BD6FB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0EC9EC72-028F-C8DF-6DEB-D10873D5B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BB8482E8-4A77-19B5-AC08-3937A81866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A57BCFC4-5EFA-C034-BE8F-425E2C8E0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04CF8318-608C-CD35-FB09-AAFC24D88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1F3DEB0E-254D-FF60-1D5C-309D3EBE6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194E1A90-63E9-D7FE-499C-AFE957E7D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0450F9C3-A996-AA59-29EF-649EA8D95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C588551C-4F21-A71D-FD5C-E9C9D8C2A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2B053059-D8E2-45BD-52CB-380B83C00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AC4B72D8-0D1C-F8BF-2A88-A1F220BF4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076DC9E7-B08B-E6BF-E9B8-394B8AF0C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B350CD69-3CA2-58A4-FF0B-2E19AF92F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8A9551C-83C4-7213-0145-C9E63D2B4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FF39E60F-B06A-4636-5713-DFEFB4B18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358228C2-E0F4-EA94-1DA5-F2FE47DB7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75231EBD-625A-8322-E72C-6B3D2A3776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B2DA4AE-0F40-9802-4C1D-28E72E54E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ABD3C1AC-06DE-8F55-9AAD-FF44094A1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4F446E06-0EB2-3552-BD9C-8A4D18159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51B20627-8902-7509-12FA-A06A0AE76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A170224E-FEAB-D8CC-D18C-A1D70B7CC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6D46EB93-9C2B-1E8A-B9F0-7BF900B3B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3C4E9150-E748-2BA0-555B-2AD815288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69877CEB-669C-9B40-B11D-A5B5B709A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FEC8F357-14A4-BE8F-960F-51230B838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730A3B5E-B7AC-8395-14A4-32DAC9996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4D4061E7-BBB1-9A83-304E-E9575E27AB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85E3A300-E4BC-B668-1ABB-213B78735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7C776E9B-9710-935B-0C52-2AD457C90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1F1D8965-8F97-16BE-D3A9-4668A39BB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1BC428CC-0AAA-1085-7CCA-4D5DA790E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C8BDF750-5B50-E4CB-80FC-8A3151779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800F55BA-D571-3692-6035-694C44D16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EAC5CC33-A51D-F5B7-EDB9-B449D52D3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E68A8169-6400-CAE6-7F09-11AB8BE0D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953D99EA-FBDB-3AAF-72EC-E79EB0A39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1" name="Picture 220">
            <a:extLst>
              <a:ext uri="{FF2B5EF4-FFF2-40B4-BE49-F238E27FC236}">
                <a16:creationId xmlns:a16="http://schemas.microsoft.com/office/drawing/2014/main" id="{9A4974B1-519F-B6EA-72D0-049D9F196F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5736" b="9994"/>
          <a:stretch>
            <a:fillRect/>
          </a:stretch>
        </p:blipFill>
        <p:spPr>
          <a:xfrm>
            <a:off x="0" y="-31671"/>
            <a:ext cx="12191980" cy="6857999"/>
          </a:xfrm>
          <a:prstGeom prst="rect">
            <a:avLst/>
          </a:prstGeom>
          <a:noFill/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9296809A-CD50-DE74-BE20-BC4CB0280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722" y="5561312"/>
            <a:ext cx="12157278" cy="804827"/>
            <a:chOff x="34722" y="5639004"/>
            <a:chExt cx="12157278" cy="804827"/>
          </a:xfrm>
          <a:solidFill>
            <a:srgbClr val="FFFFFF"/>
          </a:solidFill>
        </p:grpSpPr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F03AAFC0-0249-7666-E4DC-0556EC188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52490" y="6042644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B64D0A9E-2267-E432-174D-D1AB79DDBC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54463" y="604590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E07AE981-ADDE-2957-8979-7078317F7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99931" y="6054883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FC100C53-D08E-9B1A-BB14-E93B12570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68844" y="5994499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F5356516-8E8D-9BA6-46FC-743F77A84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6665" y="566919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CE607094-842D-C047-9E3D-C4A4F1D7B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24641" y="5978062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F2B68013-3A36-0566-0E6B-516D26B85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67652" y="5982261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F51E31CF-5830-29F6-47A8-93B10F252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98361" y="600918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29403CDB-FA1A-6725-F0C2-377E1981B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19830" y="5994497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BAF0BF27-1E03-95D4-1E11-2A731A9DC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52551" y="596867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5CEFF402-F9B5-55D1-9A31-0C6AFB1F7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09809" y="59765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70DFC43F-37E8-6875-9176-45027D5C4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57462" y="6024691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F5CC3FAF-3280-17B5-C05C-0A97D9945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17377" y="5730010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5FC65E74-0D8C-C2FE-4190-5812BC224A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25568" y="5721945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99C88404-1EF5-3F2A-020B-43D495682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92715" y="572521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889D6048-2237-6CB1-27E4-B5BBD236F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86305" y="5721947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B7C84D1B-6D3A-3E8C-70E0-57A64BB61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09280" y="569828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DF93DA20-78BB-274F-D5FF-CA642015B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79827" y="572847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580E7A2F-D75C-0FB3-3579-AE7B0860D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07611" y="567207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7">
              <a:extLst>
                <a:ext uri="{FF2B5EF4-FFF2-40B4-BE49-F238E27FC236}">
                  <a16:creationId xmlns:a16="http://schemas.microsoft.com/office/drawing/2014/main" id="{94DE2A17-E485-ABC6-C1F2-CF9B126FC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52968" y="57072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9">
              <a:extLst>
                <a:ext uri="{FF2B5EF4-FFF2-40B4-BE49-F238E27FC236}">
                  <a16:creationId xmlns:a16="http://schemas.microsoft.com/office/drawing/2014/main" id="{4D4EE479-EF8C-7F70-7A67-900D2A940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88457" y="573855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60">
              <a:extLst>
                <a:ext uri="{FF2B5EF4-FFF2-40B4-BE49-F238E27FC236}">
                  <a16:creationId xmlns:a16="http://schemas.microsoft.com/office/drawing/2014/main" id="{FE56D0E9-ACF4-9FB3-17C0-7C93CD8AD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40288" y="568930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61">
              <a:extLst>
                <a:ext uri="{FF2B5EF4-FFF2-40B4-BE49-F238E27FC236}">
                  <a16:creationId xmlns:a16="http://schemas.microsoft.com/office/drawing/2014/main" id="{978E55D6-D508-234D-F87D-7CD004B1E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89486" y="567925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CCD7CE9A-CE44-E6EC-8FC2-AD5468260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23685" y="597327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B14289F0-8A9A-7420-3DAF-D441BE27F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49624" y="5952628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B397884D-F556-54FB-4008-FDB1D37FB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93054" y="593261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D0294AE5-CCC7-06CF-5A4B-B17907669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97516" y="592943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CFF913E7-2A4F-004B-1C14-4590CA36D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83311" y="5968679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0771A8C6-7269-1B4F-CDF6-0C9CDFD1E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26122" y="5932772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B043BAD7-F68B-F0EB-9F79-4B2CCE8BA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43642" y="59507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567B10BE-6397-4396-6DF8-9A3DA3123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71282" y="598813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F318A865-D863-751D-0DDA-31BD0AE5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48550" y="5953588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8C16334B-ECB4-08C5-E208-8C9F7FF70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88427" y="592624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0F5B96DE-3EE2-45CF-351D-A5BA75323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413980" y="595072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6C2BDF7F-9275-1E5C-FCEF-72484CAE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3058" y="590502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98796F18-DAB4-642C-6F09-BDA691E10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5386" y="5887076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FC729615-E85F-EFB3-54F8-A17ABA59E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452" y="5865859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D0C3691A-1E47-A341-933C-72EF4AD5E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58472" y="5927830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959A0F80-0C0D-624A-0658-E8ADE7904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22046" y="5665933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DF8B0A17-5BB4-3015-F686-459F12A84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42694" y="571489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9E4A7322-678A-C74F-0491-6BDEF3EB6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49302" y="5705918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4F4EAF4F-2FAC-BD50-2E47-0FFE184D6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39762" y="569939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15DB4A51-26C9-1134-C1CD-776AA76F0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73155" y="566919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EC8B1BE7-32C3-7134-B944-0DB359CA0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64855" y="5656957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AC337A59-0FC7-BC33-A1D3-FAA9E8E8D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44669" y="5696942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9">
              <a:extLst>
                <a:ext uri="{FF2B5EF4-FFF2-40B4-BE49-F238E27FC236}">
                  <a16:creationId xmlns:a16="http://schemas.microsoft.com/office/drawing/2014/main" id="{C3EE4DBB-CCB8-B786-67F9-35B59B659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95655" y="5684702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AFE6751B-6833-DF04-14DA-FB421A52A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37182" y="56814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41">
              <a:extLst>
                <a:ext uri="{FF2B5EF4-FFF2-40B4-BE49-F238E27FC236}">
                  <a16:creationId xmlns:a16="http://schemas.microsoft.com/office/drawing/2014/main" id="{2CDA822B-D24D-C2F2-5802-D1FC47601B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3387" y="5681437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42">
              <a:extLst>
                <a:ext uri="{FF2B5EF4-FFF2-40B4-BE49-F238E27FC236}">
                  <a16:creationId xmlns:a16="http://schemas.microsoft.com/office/drawing/2014/main" id="{7D9B8C49-A1DD-CA9C-E93B-6ECFC8C58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5987" y="566022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EE25684E-9E3F-DB75-23A8-FFEAF77F7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54625" y="5663485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5">
              <a:extLst>
                <a:ext uri="{FF2B5EF4-FFF2-40B4-BE49-F238E27FC236}">
                  <a16:creationId xmlns:a16="http://schemas.microsoft.com/office/drawing/2014/main" id="{8870D240-5456-60C2-E819-7A1FB2099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3177" y="5639004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id="{2AEE9ACC-A2CF-A828-4973-33C6E386A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11208" y="568715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EFB38370-C42B-75AC-AF74-A29FFA501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80597" y="56602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id="{EB973ACD-3A7F-A25E-5B47-D90A3F5A3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30715" y="5679236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id="{21D63A3F-E0F1-5B2C-E7AD-F4CA1BCBD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0958" y="5642268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8">
              <a:extLst>
                <a:ext uri="{FF2B5EF4-FFF2-40B4-BE49-F238E27FC236}">
                  <a16:creationId xmlns:a16="http://schemas.microsoft.com/office/drawing/2014/main" id="{C78CF85E-4ADC-3C03-93C5-1D8B30F2C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98941" y="570591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106">
              <a:extLst>
                <a:ext uri="{FF2B5EF4-FFF2-40B4-BE49-F238E27FC236}">
                  <a16:creationId xmlns:a16="http://schemas.microsoft.com/office/drawing/2014/main" id="{17C60349-B7A9-52A4-DD72-ED4A37F2A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722" y="589102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19">
              <a:extLst>
                <a:ext uri="{FF2B5EF4-FFF2-40B4-BE49-F238E27FC236}">
                  <a16:creationId xmlns:a16="http://schemas.microsoft.com/office/drawing/2014/main" id="{17230354-89EC-BD4B-E6B5-E513DF6EC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412661" y="6038447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20">
              <a:extLst>
                <a:ext uri="{FF2B5EF4-FFF2-40B4-BE49-F238E27FC236}">
                  <a16:creationId xmlns:a16="http://schemas.microsoft.com/office/drawing/2014/main" id="{8645167F-B70D-C56C-3B50-CDA0CFC92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55672" y="6042646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26">
              <a:extLst>
                <a:ext uri="{FF2B5EF4-FFF2-40B4-BE49-F238E27FC236}">
                  <a16:creationId xmlns:a16="http://schemas.microsoft.com/office/drawing/2014/main" id="{02272416-E97A-7760-6484-B5A394459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64392" y="6038446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27">
              <a:extLst>
                <a:ext uri="{FF2B5EF4-FFF2-40B4-BE49-F238E27FC236}">
                  <a16:creationId xmlns:a16="http://schemas.microsoft.com/office/drawing/2014/main" id="{52DF8235-3D74-4D4B-9774-E8286618C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40571" y="602906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28">
              <a:extLst>
                <a:ext uri="{FF2B5EF4-FFF2-40B4-BE49-F238E27FC236}">
                  <a16:creationId xmlns:a16="http://schemas.microsoft.com/office/drawing/2014/main" id="{56BCA0EA-E8ED-1BED-BEA7-E433D9D3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66571" y="60384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:a16="http://schemas.microsoft.com/office/drawing/2014/main" id="{6024B7A0-0746-EDAD-23B4-18CD63D5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03459" y="5770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:a16="http://schemas.microsoft.com/office/drawing/2014/main" id="{85BA9293-63AB-8DC8-51F6-E7DFEF5B5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95631" y="5732458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:a16="http://schemas.microsoft.com/office/drawing/2014/main" id="{B48170F6-928D-E890-4F06-63185FA35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53220" y="57316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60">
              <a:extLst>
                <a:ext uri="{FF2B5EF4-FFF2-40B4-BE49-F238E27FC236}">
                  <a16:creationId xmlns:a16="http://schemas.microsoft.com/office/drawing/2014/main" id="{1BD1E1D0-F797-C87C-A385-B64922E17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28308" y="5749690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61">
              <a:extLst>
                <a:ext uri="{FF2B5EF4-FFF2-40B4-BE49-F238E27FC236}">
                  <a16:creationId xmlns:a16="http://schemas.microsoft.com/office/drawing/2014/main" id="{4830887A-52DB-C7CA-4CB9-28E3CCD59B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75751" y="570399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">
              <a:extLst>
                <a:ext uri="{FF2B5EF4-FFF2-40B4-BE49-F238E27FC236}">
                  <a16:creationId xmlns:a16="http://schemas.microsoft.com/office/drawing/2014/main" id="{CF982696-8794-8FED-3DB7-FDF08028E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11705" y="6033664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63C3F46B-873A-52C2-BC23-3CB945F86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79595" y="6031995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7">
              <a:extLst>
                <a:ext uri="{FF2B5EF4-FFF2-40B4-BE49-F238E27FC236}">
                  <a16:creationId xmlns:a16="http://schemas.microsoft.com/office/drawing/2014/main" id="{CA4DD18B-0E42-E657-67A6-C7491C6A2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81074" y="5993001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8">
              <a:extLst>
                <a:ext uri="{FF2B5EF4-FFF2-40B4-BE49-F238E27FC236}">
                  <a16:creationId xmlns:a16="http://schemas.microsoft.com/office/drawing/2014/main" id="{6B71469D-A498-EC96-3AC2-F65B81F848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769951" y="603775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9">
              <a:extLst>
                <a:ext uri="{FF2B5EF4-FFF2-40B4-BE49-F238E27FC236}">
                  <a16:creationId xmlns:a16="http://schemas.microsoft.com/office/drawing/2014/main" id="{3FE01B51-FDDB-32BD-FEAE-EC063F3A5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8066" y="602844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15EC412A-3363-6165-69AB-31D63CF5C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214142" y="5993157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12">
              <a:extLst>
                <a:ext uri="{FF2B5EF4-FFF2-40B4-BE49-F238E27FC236}">
                  <a16:creationId xmlns:a16="http://schemas.microsoft.com/office/drawing/2014/main" id="{ED82FEC3-89D6-6C70-1D90-8665F225C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31662" y="6011110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1113E99B-CEEA-8C18-E7EE-D81B26118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9302" y="604852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14">
              <a:extLst>
                <a:ext uri="{FF2B5EF4-FFF2-40B4-BE49-F238E27FC236}">
                  <a16:creationId xmlns:a16="http://schemas.microsoft.com/office/drawing/2014/main" id="{1F82D81B-B6D0-64F3-D127-ADEADBD42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86130" y="6004583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102969EB-ED00-3359-E938-BAA6AF4B2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76447" y="59866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id="{93FE61E5-2020-9CA1-99C7-6D42ACB13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54476" y="602784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21">
              <a:extLst>
                <a:ext uri="{FF2B5EF4-FFF2-40B4-BE49-F238E27FC236}">
                  <a16:creationId xmlns:a16="http://schemas.microsoft.com/office/drawing/2014/main" id="{72A4E48F-88E6-702D-7CCB-5DA465930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45328" y="6004583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25">
              <a:extLst>
                <a:ext uri="{FF2B5EF4-FFF2-40B4-BE49-F238E27FC236}">
                  <a16:creationId xmlns:a16="http://schemas.microsoft.com/office/drawing/2014/main" id="{BE3E5A7E-7958-AD5F-2A3B-2738E1EFA8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45862" y="5995607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29">
              <a:extLst>
                <a:ext uri="{FF2B5EF4-FFF2-40B4-BE49-F238E27FC236}">
                  <a16:creationId xmlns:a16="http://schemas.microsoft.com/office/drawing/2014/main" id="{6099AFB4-C611-28B2-C49A-481B93723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12312" y="5986421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31">
              <a:extLst>
                <a:ext uri="{FF2B5EF4-FFF2-40B4-BE49-F238E27FC236}">
                  <a16:creationId xmlns:a16="http://schemas.microsoft.com/office/drawing/2014/main" id="{AED8AD16-772B-610B-D4B8-2F8E7CBFB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22788" y="6023476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32">
              <a:extLst>
                <a:ext uri="{FF2B5EF4-FFF2-40B4-BE49-F238E27FC236}">
                  <a16:creationId xmlns:a16="http://schemas.microsoft.com/office/drawing/2014/main" id="{71173421-6E0A-2A4C-2C74-210573955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110066" y="572631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33">
              <a:extLst>
                <a:ext uri="{FF2B5EF4-FFF2-40B4-BE49-F238E27FC236}">
                  <a16:creationId xmlns:a16="http://schemas.microsoft.com/office/drawing/2014/main" id="{8CCDB028-A977-138C-501B-FAF18505B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30714" y="577528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34">
              <a:extLst>
                <a:ext uri="{FF2B5EF4-FFF2-40B4-BE49-F238E27FC236}">
                  <a16:creationId xmlns:a16="http://schemas.microsoft.com/office/drawing/2014/main" id="{766932E6-1484-D108-BC0D-2882E0991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7322" y="576630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5">
              <a:extLst>
                <a:ext uri="{FF2B5EF4-FFF2-40B4-BE49-F238E27FC236}">
                  <a16:creationId xmlns:a16="http://schemas.microsoft.com/office/drawing/2014/main" id="{CA10A563-E3FE-EE00-3BBA-54A7A784E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21955" y="576328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6">
              <a:extLst>
                <a:ext uri="{FF2B5EF4-FFF2-40B4-BE49-F238E27FC236}">
                  <a16:creationId xmlns:a16="http://schemas.microsoft.com/office/drawing/2014/main" id="{ED7570CA-667B-934F-BCE4-8852C950B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61175" y="572958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7">
              <a:extLst>
                <a:ext uri="{FF2B5EF4-FFF2-40B4-BE49-F238E27FC236}">
                  <a16:creationId xmlns:a16="http://schemas.microsoft.com/office/drawing/2014/main" id="{F1C77AF2-2A0B-1444-FA32-6AE2615B3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2875" y="571734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8">
              <a:extLst>
                <a:ext uri="{FF2B5EF4-FFF2-40B4-BE49-F238E27FC236}">
                  <a16:creationId xmlns:a16="http://schemas.microsoft.com/office/drawing/2014/main" id="{62EFC5AB-7A3B-6F2C-67C6-7F22B424E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32689" y="5757327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9">
              <a:extLst>
                <a:ext uri="{FF2B5EF4-FFF2-40B4-BE49-F238E27FC236}">
                  <a16:creationId xmlns:a16="http://schemas.microsoft.com/office/drawing/2014/main" id="{1F79C066-9238-8239-DAAD-7F1719CD0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83675" y="5745087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40">
              <a:extLst>
                <a:ext uri="{FF2B5EF4-FFF2-40B4-BE49-F238E27FC236}">
                  <a16:creationId xmlns:a16="http://schemas.microsoft.com/office/drawing/2014/main" id="{BD95898C-DC51-AAA2-2850-4F3C4F8D4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25202" y="5741823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41">
              <a:extLst>
                <a:ext uri="{FF2B5EF4-FFF2-40B4-BE49-F238E27FC236}">
                  <a16:creationId xmlns:a16="http://schemas.microsoft.com/office/drawing/2014/main" id="{36A7E893-089A-0CD2-E4EE-B7FCBCBE0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41407" y="5741822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42">
              <a:extLst>
                <a:ext uri="{FF2B5EF4-FFF2-40B4-BE49-F238E27FC236}">
                  <a16:creationId xmlns:a16="http://schemas.microsoft.com/office/drawing/2014/main" id="{4A36B6CC-F0D5-5BFE-26BC-B1047BF51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814007" y="572060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44">
              <a:extLst>
                <a:ext uri="{FF2B5EF4-FFF2-40B4-BE49-F238E27FC236}">
                  <a16:creationId xmlns:a16="http://schemas.microsoft.com/office/drawing/2014/main" id="{8B4CB73A-FA8D-911B-2A03-417A484EC5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42645" y="572387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5">
              <a:extLst>
                <a:ext uri="{FF2B5EF4-FFF2-40B4-BE49-F238E27FC236}">
                  <a16:creationId xmlns:a16="http://schemas.microsoft.com/office/drawing/2014/main" id="{65423AA1-758F-7CF7-539C-4DFDE09532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71197" y="5699389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8D3B0D3D-12D4-77D8-2A3F-C48E6E3DCB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9228" y="574753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7">
              <a:extLst>
                <a:ext uri="{FF2B5EF4-FFF2-40B4-BE49-F238E27FC236}">
                  <a16:creationId xmlns:a16="http://schemas.microsoft.com/office/drawing/2014/main" id="{F927350A-08D3-14A8-5D3B-2FD5A7A5B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68617" y="5720605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8">
              <a:extLst>
                <a:ext uri="{FF2B5EF4-FFF2-40B4-BE49-F238E27FC236}">
                  <a16:creationId xmlns:a16="http://schemas.microsoft.com/office/drawing/2014/main" id="{505E5E00-C32C-C216-67AA-1A524E0C6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19846" y="573855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9">
              <a:extLst>
                <a:ext uri="{FF2B5EF4-FFF2-40B4-BE49-F238E27FC236}">
                  <a16:creationId xmlns:a16="http://schemas.microsoft.com/office/drawing/2014/main" id="{510323BC-1232-653B-5A0F-D66374682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18978" y="5702653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10">
              <a:extLst>
                <a:ext uri="{FF2B5EF4-FFF2-40B4-BE49-F238E27FC236}">
                  <a16:creationId xmlns:a16="http://schemas.microsoft.com/office/drawing/2014/main" id="{1CEAB46F-6E35-46A1-2650-3F4D1B20A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26732" y="622619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15">
              <a:extLst>
                <a:ext uri="{FF2B5EF4-FFF2-40B4-BE49-F238E27FC236}">
                  <a16:creationId xmlns:a16="http://schemas.microsoft.com/office/drawing/2014/main" id="{54C37133-C7E2-8B54-1C4F-2B8D799A3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53015" y="622787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71CBC179-4BAE-8614-4206-146610E4F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0416" y="6201881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22">
              <a:extLst>
                <a:ext uri="{FF2B5EF4-FFF2-40B4-BE49-F238E27FC236}">
                  <a16:creationId xmlns:a16="http://schemas.microsoft.com/office/drawing/2014/main" id="{D703CE75-10EF-8958-A1AD-820F16C13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09565" y="621563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C8014932-5258-B748-3D4E-7FDD7666D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9465" y="6262266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Freeform 20">
              <a:extLst>
                <a:ext uri="{FF2B5EF4-FFF2-40B4-BE49-F238E27FC236}">
                  <a16:creationId xmlns:a16="http://schemas.microsoft.com/office/drawing/2014/main" id="{7F772D6A-1CF7-701D-A8C1-971B88B4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32910" y="624909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Freeform 23">
              <a:extLst>
                <a:ext uri="{FF2B5EF4-FFF2-40B4-BE49-F238E27FC236}">
                  <a16:creationId xmlns:a16="http://schemas.microsoft.com/office/drawing/2014/main" id="{D3D242C6-DEAE-D2BF-F656-8E9D8D67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95999" y="621890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Freeform 26">
              <a:extLst>
                <a:ext uri="{FF2B5EF4-FFF2-40B4-BE49-F238E27FC236}">
                  <a16:creationId xmlns:a16="http://schemas.microsoft.com/office/drawing/2014/main" id="{9E762A51-4C94-3AC3-4982-402901B1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81619" y="6236854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Freeform 27">
              <a:extLst>
                <a:ext uri="{FF2B5EF4-FFF2-40B4-BE49-F238E27FC236}">
                  <a16:creationId xmlns:a16="http://schemas.microsoft.com/office/drawing/2014/main" id="{255C76B0-ED66-B134-2408-0350B46C8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45353" y="6247168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Freeform 28">
              <a:extLst>
                <a:ext uri="{FF2B5EF4-FFF2-40B4-BE49-F238E27FC236}">
                  <a16:creationId xmlns:a16="http://schemas.microsoft.com/office/drawing/2014/main" id="{21E578BF-6427-37F0-423E-98777F0545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91640" y="62637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Freeform 30">
              <a:extLst>
                <a:ext uri="{FF2B5EF4-FFF2-40B4-BE49-F238E27FC236}">
                  <a16:creationId xmlns:a16="http://schemas.microsoft.com/office/drawing/2014/main" id="{96A51BB8-68BC-E20A-56AE-538D8DBD5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61847" y="627928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Freeform 5">
              <a:extLst>
                <a:ext uri="{FF2B5EF4-FFF2-40B4-BE49-F238E27FC236}">
                  <a16:creationId xmlns:a16="http://schemas.microsoft.com/office/drawing/2014/main" id="{B525495C-5DC4-BBB6-A80D-4AFCC1956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83966" y="6254808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Freeform 6">
              <a:extLst>
                <a:ext uri="{FF2B5EF4-FFF2-40B4-BE49-F238E27FC236}">
                  <a16:creationId xmlns:a16="http://schemas.microsoft.com/office/drawing/2014/main" id="{8FDF653C-5219-8EBD-B4F7-AB19A32FA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55370" y="62697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Freeform 7">
              <a:extLst>
                <a:ext uri="{FF2B5EF4-FFF2-40B4-BE49-F238E27FC236}">
                  <a16:creationId xmlns:a16="http://schemas.microsoft.com/office/drawing/2014/main" id="{6A9E1DA5-CAB0-9CDF-18FC-7CCBF0A5F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797761" y="6276703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Freeform 8">
              <a:extLst>
                <a:ext uri="{FF2B5EF4-FFF2-40B4-BE49-F238E27FC236}">
                  <a16:creationId xmlns:a16="http://schemas.microsoft.com/office/drawing/2014/main" id="{C7D03DA9-F322-C607-3A0C-548E926DC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00388" y="629212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id="{CD9978E5-06B9-78A4-79E5-7F372C3BC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24340" y="6252881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Freeform 11">
              <a:extLst>
                <a:ext uri="{FF2B5EF4-FFF2-40B4-BE49-F238E27FC236}">
                  <a16:creationId xmlns:a16="http://schemas.microsoft.com/office/drawing/2014/main" id="{4AD993D3-B992-98DF-885D-4EBE674B2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59376" y="6274099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Freeform 12">
              <a:extLst>
                <a:ext uri="{FF2B5EF4-FFF2-40B4-BE49-F238E27FC236}">
                  <a16:creationId xmlns:a16="http://schemas.microsoft.com/office/drawing/2014/main" id="{1AD50695-6B7A-095C-7248-B7532C8D7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50718" y="6277362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Freeform 13">
              <a:extLst>
                <a:ext uri="{FF2B5EF4-FFF2-40B4-BE49-F238E27FC236}">
                  <a16:creationId xmlns:a16="http://schemas.microsoft.com/office/drawing/2014/main" id="{1C532250-DB69-3139-A668-C7E53B332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2824" y="625219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Freeform 14">
              <a:extLst>
                <a:ext uri="{FF2B5EF4-FFF2-40B4-BE49-F238E27FC236}">
                  <a16:creationId xmlns:a16="http://schemas.microsoft.com/office/drawing/2014/main" id="{73F5097D-A4FF-25D5-1216-17291BEB1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45810" y="627123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63473F34-7DBD-483C-94B1-BB57A1B8B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7071" y="628633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Freeform 17">
              <a:extLst>
                <a:ext uri="{FF2B5EF4-FFF2-40B4-BE49-F238E27FC236}">
                  <a16:creationId xmlns:a16="http://schemas.microsoft.com/office/drawing/2014/main" id="{EE6F16AE-E8DC-071C-A591-A2AB184A0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0256" y="628960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Freeform 21">
              <a:extLst>
                <a:ext uri="{FF2B5EF4-FFF2-40B4-BE49-F238E27FC236}">
                  <a16:creationId xmlns:a16="http://schemas.microsoft.com/office/drawing/2014/main" id="{F537E206-4269-395C-AC0F-64B1F1E65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25098" y="63018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Freeform 25">
              <a:extLst>
                <a:ext uri="{FF2B5EF4-FFF2-40B4-BE49-F238E27FC236}">
                  <a16:creationId xmlns:a16="http://schemas.microsoft.com/office/drawing/2014/main" id="{EB72F877-0C14-5191-422F-6772A0856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01113" y="6292784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0C82BF5F-D2DD-659B-C008-C1F245102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83858" y="6323060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Freeform 31">
              <a:extLst>
                <a:ext uri="{FF2B5EF4-FFF2-40B4-BE49-F238E27FC236}">
                  <a16:creationId xmlns:a16="http://schemas.microsoft.com/office/drawing/2014/main" id="{4A52CEC0-3E46-90F9-BED3-8D30A0047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9432" y="630923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Freeform 106">
              <a:extLst>
                <a:ext uri="{FF2B5EF4-FFF2-40B4-BE49-F238E27FC236}">
                  <a16:creationId xmlns:a16="http://schemas.microsoft.com/office/drawing/2014/main" id="{908F4C96-0C81-8BBF-B4B2-94426D794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70829" y="6299023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Freeform 19">
              <a:extLst>
                <a:ext uri="{FF2B5EF4-FFF2-40B4-BE49-F238E27FC236}">
                  <a16:creationId xmlns:a16="http://schemas.microsoft.com/office/drawing/2014/main" id="{AFE212DB-61AD-4411-1170-7356D09AB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45" y="620188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Freeform 20">
              <a:extLst>
                <a:ext uri="{FF2B5EF4-FFF2-40B4-BE49-F238E27FC236}">
                  <a16:creationId xmlns:a16="http://schemas.microsoft.com/office/drawing/2014/main" id="{4D0398A9-ABE1-CEE7-9979-0FFB495BC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44890" y="6188705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Freeform 27">
              <a:extLst>
                <a:ext uri="{FF2B5EF4-FFF2-40B4-BE49-F238E27FC236}">
                  <a16:creationId xmlns:a16="http://schemas.microsoft.com/office/drawing/2014/main" id="{8B8DF1E2-BC50-3073-2505-85A63FC92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8743" y="623405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Freeform 28">
              <a:extLst>
                <a:ext uri="{FF2B5EF4-FFF2-40B4-BE49-F238E27FC236}">
                  <a16:creationId xmlns:a16="http://schemas.microsoft.com/office/drawing/2014/main" id="{982DDF55-D53B-6440-14DE-E3AA2E21D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4878" y="62018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Freeform 5">
              <a:extLst>
                <a:ext uri="{FF2B5EF4-FFF2-40B4-BE49-F238E27FC236}">
                  <a16:creationId xmlns:a16="http://schemas.microsoft.com/office/drawing/2014/main" id="{0CE4E5A4-031F-24BD-E8D7-83C2110C9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95946" y="6194423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Freeform 6">
              <a:extLst>
                <a:ext uri="{FF2B5EF4-FFF2-40B4-BE49-F238E27FC236}">
                  <a16:creationId xmlns:a16="http://schemas.microsoft.com/office/drawing/2014/main" id="{0674F556-4140-55D2-F0C3-FBC536469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79131" y="61900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Freeform 7">
              <a:extLst>
                <a:ext uri="{FF2B5EF4-FFF2-40B4-BE49-F238E27FC236}">
                  <a16:creationId xmlns:a16="http://schemas.microsoft.com/office/drawing/2014/main" id="{DCC0081E-6E10-9DA1-E00A-9FA104153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741" y="621631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Freeform 8">
              <a:extLst>
                <a:ext uri="{FF2B5EF4-FFF2-40B4-BE49-F238E27FC236}">
                  <a16:creationId xmlns:a16="http://schemas.microsoft.com/office/drawing/2014/main" id="{7C714F0C-BD68-2585-099F-06F3615B6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11919" y="6195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Freeform 9">
              <a:extLst>
                <a:ext uri="{FF2B5EF4-FFF2-40B4-BE49-F238E27FC236}">
                  <a16:creationId xmlns:a16="http://schemas.microsoft.com/office/drawing/2014/main" id="{1BBF849C-A7A7-C254-DFA5-525FE7E80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6320" y="6192496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Freeform 11">
              <a:extLst>
                <a:ext uri="{FF2B5EF4-FFF2-40B4-BE49-F238E27FC236}">
                  <a16:creationId xmlns:a16="http://schemas.microsoft.com/office/drawing/2014/main" id="{E9E12D65-A652-99BD-0D08-646DACA200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71356" y="6213714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Freeform 12">
              <a:extLst>
                <a:ext uri="{FF2B5EF4-FFF2-40B4-BE49-F238E27FC236}">
                  <a16:creationId xmlns:a16="http://schemas.microsoft.com/office/drawing/2014/main" id="{07571D40-A870-24E5-B2E0-39750E923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62698" y="621697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Freeform 13">
              <a:extLst>
                <a:ext uri="{FF2B5EF4-FFF2-40B4-BE49-F238E27FC236}">
                  <a16:creationId xmlns:a16="http://schemas.microsoft.com/office/drawing/2014/main" id="{9D637FAF-E7E5-3BB1-A044-38023DCDA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4804" y="619180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Freeform 14">
              <a:extLst>
                <a:ext uri="{FF2B5EF4-FFF2-40B4-BE49-F238E27FC236}">
                  <a16:creationId xmlns:a16="http://schemas.microsoft.com/office/drawing/2014/main" id="{FBB208C6-2CE3-9A43-26CE-F01B36ED0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8230" y="622024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FCE80A91-F156-44A7-1B3E-BF9877CB1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9051" y="622595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Freeform 17">
              <a:extLst>
                <a:ext uri="{FF2B5EF4-FFF2-40B4-BE49-F238E27FC236}">
                  <a16:creationId xmlns:a16="http://schemas.microsoft.com/office/drawing/2014/main" id="{56AED99F-924C-29F6-A354-B106A3431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979760" y="621248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28E165FD-B4F6-31E9-91B5-E4DD63B770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42828" y="6202288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25CD8C7C-E3C1-EA83-03BE-7D2EE74BF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498" y="622024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Freeform 29">
              <a:extLst>
                <a:ext uri="{FF2B5EF4-FFF2-40B4-BE49-F238E27FC236}">
                  <a16:creationId xmlns:a16="http://schemas.microsoft.com/office/drawing/2014/main" id="{2C2272FC-2AA8-7E5B-B14C-B3E8CFEC3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97998" y="620249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E539CF5A-6824-34E4-C347-011D757E84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5116" y="6213588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4" name="Freeform 19">
              <a:extLst>
                <a:ext uri="{FF2B5EF4-FFF2-40B4-BE49-F238E27FC236}">
                  <a16:creationId xmlns:a16="http://schemas.microsoft.com/office/drawing/2014/main" id="{4895B7B3-3F3A-89DC-18AC-81E5D1D8F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2041" y="603199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035A64F-4391-13B0-155C-E59F0860D68C}"/>
              </a:ext>
            </a:extLst>
          </p:cNvPr>
          <p:cNvSpPr txBox="1"/>
          <p:nvPr/>
        </p:nvSpPr>
        <p:spPr>
          <a:xfrm>
            <a:off x="1928802" y="177316"/>
            <a:ext cx="8334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o-RO" sz="2000" b="1" dirty="0"/>
              <a:t>Importanța Inovării și a Cercetării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D2C505BB-89B1-5427-F4CB-92A826C187AB}"/>
              </a:ext>
            </a:extLst>
          </p:cNvPr>
          <p:cNvSpPr txBox="1"/>
          <p:nvPr/>
        </p:nvSpPr>
        <p:spPr>
          <a:xfrm>
            <a:off x="469847" y="1116553"/>
            <a:ext cx="115157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latin typeface="Aptos" panose="020B0004020202020204" pitchFamily="34" charset="0"/>
              </a:rPr>
              <a:t>Provocare: </a:t>
            </a:r>
            <a:r>
              <a:rPr lang="ro-RO" dirty="0">
                <a:latin typeface="Aptos" panose="020B0004020202020204" pitchFamily="34" charset="0"/>
              </a:rPr>
              <a:t>Evitarea transformării târgului într-un eveniment exclusiv comercial și păstrarea unui caracter vizionar și educativ.</a:t>
            </a:r>
          </a:p>
          <a:p>
            <a:r>
              <a:rPr lang="ro-RO" b="1" dirty="0">
                <a:latin typeface="Aptos" panose="020B0004020202020204" pitchFamily="34" charset="0"/>
              </a:rPr>
              <a:t>Lecția Învățată: </a:t>
            </a:r>
            <a:r>
              <a:rPr lang="ro-RO" dirty="0">
                <a:latin typeface="Aptos" panose="020B0004020202020204" pitchFamily="34" charset="0"/>
              </a:rPr>
              <a:t>Implicarea inventatorilor și a mediului academic.</a:t>
            </a:r>
          </a:p>
          <a:p>
            <a:r>
              <a:rPr lang="ro-RO" dirty="0">
                <a:latin typeface="Aptos" panose="020B0004020202020204" pitchFamily="34" charset="0"/>
              </a:rPr>
              <a:t>Implementare: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2009 Lansarea Salonului Eco Inventica în (cu prezența repetată a celebrului inventator Iustin Capră)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Implicarea inventatorilor consacrați (Corneliu </a:t>
            </a:r>
            <a:r>
              <a:rPr lang="ro-RO" dirty="0" err="1">
                <a:latin typeface="Aptos" panose="020B0004020202020204" pitchFamily="34" charset="0"/>
              </a:rPr>
              <a:t>Birtok</a:t>
            </a:r>
            <a:r>
              <a:rPr lang="ro-RO" dirty="0">
                <a:latin typeface="Aptos" panose="020B0004020202020204" pitchFamily="34" charset="0"/>
              </a:rPr>
              <a:t> Băneasa, Dan Roșu etc), validează pe plan tehnologic</a:t>
            </a:r>
          </a:p>
        </p:txBody>
      </p:sp>
      <p:pic>
        <p:nvPicPr>
          <p:cNvPr id="2" name="Imagine 8">
            <a:extLst>
              <a:ext uri="{FF2B5EF4-FFF2-40B4-BE49-F238E27FC236}">
                <a16:creationId xmlns:a16="http://schemas.microsoft.com/office/drawing/2014/main" id="{589BA48F-1927-1F45-F76C-A5DEC86D3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16" y="6140437"/>
            <a:ext cx="1199884" cy="609542"/>
          </a:xfrm>
          <a:prstGeom prst="rect">
            <a:avLst/>
          </a:prstGeom>
        </p:spPr>
      </p:pic>
      <p:pic>
        <p:nvPicPr>
          <p:cNvPr id="1030" name="Picture 6" descr="Alba Green Energy">
            <a:extLst>
              <a:ext uri="{FF2B5EF4-FFF2-40B4-BE49-F238E27FC236}">
                <a16:creationId xmlns:a16="http://schemas.microsoft.com/office/drawing/2014/main" id="{EAAE2E84-9A71-6FD5-8FB7-251653CFA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72"/>
            <a:ext cx="2733932" cy="8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CFA2B4B-9629-8B5C-A769-0DB37D011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57" y="4066163"/>
            <a:ext cx="3081242" cy="204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1DC88367-400D-7F59-8546-724F2F12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24" y="4066163"/>
            <a:ext cx="3081242" cy="205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F2E89B75-175E-9A8C-4A6B-4E443B1A6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391" y="4066163"/>
            <a:ext cx="3061400" cy="204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397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84FDDD-CCE0-5BBF-161C-58C2FFFAF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4B83749-B2E7-08DC-0EE2-3E6E75432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A10252A-6322-6E16-6CFC-E7EFF4DEC8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E35A5D8D-EE82-2481-F096-E2B10170E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E5E1196D-6060-AEB4-ED14-46D9E88A47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32BCC18B-D489-57E5-A7F5-E6F5017D0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804FF1A3-9694-F7C2-67B8-940EE7D57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57036520-2D7A-62FD-8A3D-23C209936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D3F58CD9-DD5B-20FF-F3A1-FABD51439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D97E4FF8-F072-0EF9-07E5-3F16B3A0E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1CACECA2-48F9-2306-3E54-7FEA2D8D6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ABF8A24B-44E0-F406-C121-24C4BCF11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107DC805-A951-8606-66C3-AAEC06555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16CE5887-27CA-1BDC-4964-BE72A2F226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E1007C83-C310-3C9C-E799-D6646CCDE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D851BB5E-C6CA-4589-C95C-07B388EEC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1CCF68F8-DA02-3171-A25D-15EEC0733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3085E25A-6945-E5E0-5FF7-3BEE202C6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05C33703-4078-692E-BA47-C56BCDCDFC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DE974557-48D6-C1DB-4F82-EDC0495471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D0C576FF-A747-F5BA-D219-4B76AB158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B7C6E143-3D4A-7C5A-7A57-0EA67904D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9BB17511-07FB-AFC7-12E7-A9B2D3711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39FB0743-7472-43B3-E6D9-3B39C6803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3D6F0CB7-ABC3-1A85-EF45-3E598DE5E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660053DE-F5BD-750D-E268-FD40FEEB2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F43652DF-5BE8-F54D-1E35-F027673C5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586574FF-1EBB-79BC-D329-77D1549EED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DD0EEABC-0A9E-A7D5-7CD2-D9415C352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CBEDEF6-EDC3-230D-F61E-5EDCBE834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318D9654-70FA-32CB-5277-9A05EEB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DB270A21-D383-B9E5-466B-A5B3059224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5344FE1E-DFA9-9E33-4E2E-3D1EC2A704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403E954F-5C8E-90DE-5F7A-AAACD17FD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A1B28667-22D9-098C-FFDA-4F46854D1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C7E1150B-0DFA-2F18-6AE9-4F4DA6DC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F790FF39-35A8-B14D-F214-835B7387B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CD5813F1-EA09-50CB-3386-4E34E3D89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977FC5E0-B5D0-EA6A-ACC6-E5816A78D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317827D1-3EFD-E499-345F-61396FECF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9A938AF4-FD33-8386-2E8C-FE2A51256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30937FB1-1426-4851-242F-160FF081B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23E62ADB-9D7E-3BEA-818F-6A40EC648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44CE21D3-9312-9F78-CC33-2A46A634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DDA6F42F-92DC-D544-8223-463E592BD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C4945F8B-84C9-BC4A-F724-990E3E46D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088B5726-593F-C4E2-BF8B-C99BE10CA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8AA04370-C53A-A3EF-230E-9330317E5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0BB22103-C763-64E4-F8D7-97E58E214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31E7069-494A-969D-27C5-E7B388CDE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27FF0D94-0354-56B5-853F-995F2B0D2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0C9AA36-BBC9-1512-16FF-DEDEFCFF8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4ABFFB09-0E62-9D02-51BB-2836E99B9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B43F4792-A8EF-DD38-C4EF-EA3F344BB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8121F5BB-CCE5-62FC-0740-FD3542047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1308F957-6143-77A1-B9F5-BE7380B21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8088AD29-9057-3861-621C-30026E88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CB1A1183-7367-06FF-F7B1-8FD54406C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EF6C4BE3-6559-7390-D2B9-ED6338EDF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E6C8B1F6-C911-13C6-E902-DC88780DC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1" name="Picture 220">
            <a:extLst>
              <a:ext uri="{FF2B5EF4-FFF2-40B4-BE49-F238E27FC236}">
                <a16:creationId xmlns:a16="http://schemas.microsoft.com/office/drawing/2014/main" id="{8989319C-8705-7E8F-0EA8-CDC3FE2425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5736" b="9994"/>
          <a:stretch>
            <a:fillRect/>
          </a:stretch>
        </p:blipFill>
        <p:spPr>
          <a:xfrm>
            <a:off x="0" y="-31671"/>
            <a:ext cx="12191980" cy="6857999"/>
          </a:xfrm>
          <a:prstGeom prst="rect">
            <a:avLst/>
          </a:prstGeom>
          <a:noFill/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A4E863A2-C1B9-BB22-1BA6-2B9FE8007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722" y="5561312"/>
            <a:ext cx="12157278" cy="804827"/>
            <a:chOff x="34722" y="5639004"/>
            <a:chExt cx="12157278" cy="804827"/>
          </a:xfrm>
          <a:solidFill>
            <a:srgbClr val="FFFFFF"/>
          </a:solidFill>
        </p:grpSpPr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954E6495-5197-8D3C-5FEE-B197120BB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52490" y="6042644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B61C8A75-D660-BEF0-D1E7-0BDB92E06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54463" y="604590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391595E7-3984-F40F-5E94-D4F123D8F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99931" y="6054883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D77F3C00-7981-8236-834A-F2BAC8B92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68844" y="5994499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7913962D-D6DE-B3FE-D1F4-C4DE67EAE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6665" y="566919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BE7F508F-2B95-A5FD-E2F6-298723526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24641" y="5978062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77B1EC58-F1A9-F322-E4AD-1680CCE9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67652" y="5982261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7B9A7551-3600-74FD-EDBD-90418CBA8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98361" y="600918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9A85BC99-EC76-E386-3AE6-61DF9A60E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19830" y="5994497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C89C20E5-C1B8-6390-60F7-1A3F1F635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52551" y="596867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68643A03-5FDF-385A-9747-A2C1CFF0C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09809" y="59765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B127ABDD-7467-088C-539C-2740188069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57462" y="6024691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E0FB1BAC-D71B-178F-AC3F-EB647D9F4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17377" y="5730010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8DA3694A-3053-5822-6279-102D0C07D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25568" y="5721945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0295BFC8-D5DE-0DA0-3578-E3CB1118C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92715" y="572521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6975E023-2988-83B3-3BDE-835C061EC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86305" y="5721947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2FC7FD7A-9555-F2AE-1AF0-8D4ED96CE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09280" y="569828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653D3AAE-B29D-FF78-C933-1B2DDFA91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79827" y="572847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2EC2DE5E-31EF-F0FF-512B-D170E2159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07611" y="567207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7">
              <a:extLst>
                <a:ext uri="{FF2B5EF4-FFF2-40B4-BE49-F238E27FC236}">
                  <a16:creationId xmlns:a16="http://schemas.microsoft.com/office/drawing/2014/main" id="{E6F6F658-AB67-C4B0-7B7E-0A0FA9CE9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52968" y="57072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9">
              <a:extLst>
                <a:ext uri="{FF2B5EF4-FFF2-40B4-BE49-F238E27FC236}">
                  <a16:creationId xmlns:a16="http://schemas.microsoft.com/office/drawing/2014/main" id="{150CEB7D-A82B-A215-0661-B5B4B464F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88457" y="573855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60">
              <a:extLst>
                <a:ext uri="{FF2B5EF4-FFF2-40B4-BE49-F238E27FC236}">
                  <a16:creationId xmlns:a16="http://schemas.microsoft.com/office/drawing/2014/main" id="{1A3C9295-DDF9-61E3-145F-261F0B8B8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40288" y="568930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61">
              <a:extLst>
                <a:ext uri="{FF2B5EF4-FFF2-40B4-BE49-F238E27FC236}">
                  <a16:creationId xmlns:a16="http://schemas.microsoft.com/office/drawing/2014/main" id="{B7559AF2-700C-856F-24FF-ECCA47687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89486" y="567925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1A633212-568F-C460-CBD1-FA4590890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23685" y="597327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1F381397-3033-0C54-EF55-6D6B4B26C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49624" y="5952628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D7130140-7BF5-C136-28EA-F2EC3E5F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93054" y="593261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B6EEFB21-5B4D-6DCC-D88A-9F08047EA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97516" y="592943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81BAECA7-E2FF-8924-38CC-5AE7905CF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83311" y="5968679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8FBE57AB-9DD2-8A8E-1B4B-E7D93EBDC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26122" y="5932772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D3721A55-4C67-5AA1-BE0C-348DD8813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43642" y="59507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7E323E32-0666-7DED-E717-3A8B1E26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71282" y="598813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F7AD4260-D357-D3E0-8EA9-1345494DA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48550" y="5953588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EF708BCA-06AC-E0D0-35A5-F8D2682B3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88427" y="592624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396A889E-4217-9291-72EF-39ED7572B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413980" y="595072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FB6F7F09-C794-B1E0-1096-895AF2C16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3058" y="590502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EF52B853-3E4C-ACC7-E9CC-87276A9A2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5386" y="5887076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48C8FD82-C90B-6EDE-A641-1E426478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452" y="5865859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5D8704BB-BAF7-7990-AE4C-50612F5AF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58472" y="5927830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0C4F1AED-BE66-ADA4-FEA1-4A9E07606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22046" y="5665933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9600A6D5-1089-122B-5F61-791794365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42694" y="571489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2A28D22E-CBA9-175B-E56B-BE395C9F1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49302" y="5705918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C539CB94-5EF5-8B90-043A-C58B2DC477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39762" y="569939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DB2E7005-334E-03C4-31AA-A22BFB42F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73155" y="566919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9DE3334A-CB7D-DC6D-82F3-C649F523B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64855" y="5656957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307E9EE2-752C-7255-4338-817061011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44669" y="5696942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9">
              <a:extLst>
                <a:ext uri="{FF2B5EF4-FFF2-40B4-BE49-F238E27FC236}">
                  <a16:creationId xmlns:a16="http://schemas.microsoft.com/office/drawing/2014/main" id="{9AFDEE79-ECF7-0D62-7400-864962B44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95655" y="5684702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12FAA0B1-64FE-8383-6713-21C01E75B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37182" y="56814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41">
              <a:extLst>
                <a:ext uri="{FF2B5EF4-FFF2-40B4-BE49-F238E27FC236}">
                  <a16:creationId xmlns:a16="http://schemas.microsoft.com/office/drawing/2014/main" id="{82DC0E81-77BD-25E6-0222-AEC40174B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3387" y="5681437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42">
              <a:extLst>
                <a:ext uri="{FF2B5EF4-FFF2-40B4-BE49-F238E27FC236}">
                  <a16:creationId xmlns:a16="http://schemas.microsoft.com/office/drawing/2014/main" id="{6784D3DD-B9F5-AB8B-D704-04704B630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5987" y="566022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D80F865F-5FBA-B47B-A7A1-052327F52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54625" y="5663485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5">
              <a:extLst>
                <a:ext uri="{FF2B5EF4-FFF2-40B4-BE49-F238E27FC236}">
                  <a16:creationId xmlns:a16="http://schemas.microsoft.com/office/drawing/2014/main" id="{F15A5263-D7D4-36A9-7507-C75EDF600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3177" y="5639004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id="{E4535B99-D3E9-3E7D-7A1E-FAC75E35D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11208" y="568715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FE7F999B-BB27-3542-254C-684768362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80597" y="56602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id="{64EE8CBE-CEF3-419F-1F01-D4302D9EF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30715" y="5679236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id="{DF9DF626-CBA9-96AA-A56E-CC6B08F49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0958" y="5642268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8">
              <a:extLst>
                <a:ext uri="{FF2B5EF4-FFF2-40B4-BE49-F238E27FC236}">
                  <a16:creationId xmlns:a16="http://schemas.microsoft.com/office/drawing/2014/main" id="{1B360748-1C58-5A79-6C91-603F0ACB9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98941" y="570591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106">
              <a:extLst>
                <a:ext uri="{FF2B5EF4-FFF2-40B4-BE49-F238E27FC236}">
                  <a16:creationId xmlns:a16="http://schemas.microsoft.com/office/drawing/2014/main" id="{BFBD9A5A-EB06-0121-6305-55A67F44F9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722" y="589102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19">
              <a:extLst>
                <a:ext uri="{FF2B5EF4-FFF2-40B4-BE49-F238E27FC236}">
                  <a16:creationId xmlns:a16="http://schemas.microsoft.com/office/drawing/2014/main" id="{03383E4E-765B-4DF5-1A0D-01933DB83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412661" y="6038447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20">
              <a:extLst>
                <a:ext uri="{FF2B5EF4-FFF2-40B4-BE49-F238E27FC236}">
                  <a16:creationId xmlns:a16="http://schemas.microsoft.com/office/drawing/2014/main" id="{F8FCE09F-54DB-97B1-1A76-567744125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55672" y="6042646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26">
              <a:extLst>
                <a:ext uri="{FF2B5EF4-FFF2-40B4-BE49-F238E27FC236}">
                  <a16:creationId xmlns:a16="http://schemas.microsoft.com/office/drawing/2014/main" id="{8B771412-1954-C26B-A49B-09B850EFC2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64392" y="6038446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27">
              <a:extLst>
                <a:ext uri="{FF2B5EF4-FFF2-40B4-BE49-F238E27FC236}">
                  <a16:creationId xmlns:a16="http://schemas.microsoft.com/office/drawing/2014/main" id="{46B33610-6BD4-ECEB-5935-9C9D4E5CA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40571" y="602906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28">
              <a:extLst>
                <a:ext uri="{FF2B5EF4-FFF2-40B4-BE49-F238E27FC236}">
                  <a16:creationId xmlns:a16="http://schemas.microsoft.com/office/drawing/2014/main" id="{6C1D72D1-C04E-D07F-D839-A4A966651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66571" y="60384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:a16="http://schemas.microsoft.com/office/drawing/2014/main" id="{54E7AE99-14F5-E6CE-BEB7-A27330795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03459" y="5770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:a16="http://schemas.microsoft.com/office/drawing/2014/main" id="{354C8CB8-6FC7-3B00-A6F9-D5FB3B82A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95631" y="5732458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:a16="http://schemas.microsoft.com/office/drawing/2014/main" id="{81C01D6F-3D8E-7578-5D4C-CB4AFE16F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53220" y="57316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60">
              <a:extLst>
                <a:ext uri="{FF2B5EF4-FFF2-40B4-BE49-F238E27FC236}">
                  <a16:creationId xmlns:a16="http://schemas.microsoft.com/office/drawing/2014/main" id="{5C3E03B4-323F-E438-D84F-C822FBBD1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28308" y="5749690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61">
              <a:extLst>
                <a:ext uri="{FF2B5EF4-FFF2-40B4-BE49-F238E27FC236}">
                  <a16:creationId xmlns:a16="http://schemas.microsoft.com/office/drawing/2014/main" id="{842B4C6D-2A0A-E47C-5D85-C9AB354AF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75751" y="570399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">
              <a:extLst>
                <a:ext uri="{FF2B5EF4-FFF2-40B4-BE49-F238E27FC236}">
                  <a16:creationId xmlns:a16="http://schemas.microsoft.com/office/drawing/2014/main" id="{8E28B980-54D1-6794-460C-4ACA5E3E6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11705" y="6033664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FABB0316-06E2-4A71-504A-725551FDBB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79595" y="6031995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7">
              <a:extLst>
                <a:ext uri="{FF2B5EF4-FFF2-40B4-BE49-F238E27FC236}">
                  <a16:creationId xmlns:a16="http://schemas.microsoft.com/office/drawing/2014/main" id="{8C5A2B60-1291-6C7D-4E4F-5DF3A11CF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81074" y="5993001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8">
              <a:extLst>
                <a:ext uri="{FF2B5EF4-FFF2-40B4-BE49-F238E27FC236}">
                  <a16:creationId xmlns:a16="http://schemas.microsoft.com/office/drawing/2014/main" id="{8C6BCFBF-D942-186F-2365-5484ED0B2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769951" y="603775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9">
              <a:extLst>
                <a:ext uri="{FF2B5EF4-FFF2-40B4-BE49-F238E27FC236}">
                  <a16:creationId xmlns:a16="http://schemas.microsoft.com/office/drawing/2014/main" id="{7B8581EE-8A6D-2D94-64DF-73CDCA23D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8066" y="602844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1A0A46D8-8E71-E877-47B4-62E788B0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214142" y="5993157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12">
              <a:extLst>
                <a:ext uri="{FF2B5EF4-FFF2-40B4-BE49-F238E27FC236}">
                  <a16:creationId xmlns:a16="http://schemas.microsoft.com/office/drawing/2014/main" id="{12809195-FAB0-6283-97F6-F522BD497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31662" y="6011110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DB41EBB1-6AEE-F254-3417-33B7D5F64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9302" y="604852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14">
              <a:extLst>
                <a:ext uri="{FF2B5EF4-FFF2-40B4-BE49-F238E27FC236}">
                  <a16:creationId xmlns:a16="http://schemas.microsoft.com/office/drawing/2014/main" id="{D9309A8D-A1B7-148B-EAF6-C8BBC086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86130" y="6004583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5909B99D-3E5D-6124-8D18-3F8826AB7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76447" y="59866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id="{E735574A-5670-C3F9-8AB6-DF13B2DA1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54476" y="602784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21">
              <a:extLst>
                <a:ext uri="{FF2B5EF4-FFF2-40B4-BE49-F238E27FC236}">
                  <a16:creationId xmlns:a16="http://schemas.microsoft.com/office/drawing/2014/main" id="{8FF5B38B-3528-DFDC-A028-9F5523216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45328" y="6004583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25">
              <a:extLst>
                <a:ext uri="{FF2B5EF4-FFF2-40B4-BE49-F238E27FC236}">
                  <a16:creationId xmlns:a16="http://schemas.microsoft.com/office/drawing/2014/main" id="{80E8C9A8-2A44-3900-9CCD-C2A56A9597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45862" y="5995607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29">
              <a:extLst>
                <a:ext uri="{FF2B5EF4-FFF2-40B4-BE49-F238E27FC236}">
                  <a16:creationId xmlns:a16="http://schemas.microsoft.com/office/drawing/2014/main" id="{E12EF926-5FB2-AC67-14DA-3F40BB239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12312" y="5986421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31">
              <a:extLst>
                <a:ext uri="{FF2B5EF4-FFF2-40B4-BE49-F238E27FC236}">
                  <a16:creationId xmlns:a16="http://schemas.microsoft.com/office/drawing/2014/main" id="{ECEABA21-8FCF-DAF3-D09F-3777C0215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22788" y="6023476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32">
              <a:extLst>
                <a:ext uri="{FF2B5EF4-FFF2-40B4-BE49-F238E27FC236}">
                  <a16:creationId xmlns:a16="http://schemas.microsoft.com/office/drawing/2014/main" id="{07937701-01D4-6655-4923-495B2DC7F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110066" y="572631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33">
              <a:extLst>
                <a:ext uri="{FF2B5EF4-FFF2-40B4-BE49-F238E27FC236}">
                  <a16:creationId xmlns:a16="http://schemas.microsoft.com/office/drawing/2014/main" id="{E27037F2-EE77-34CD-FA68-F45C4DE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30714" y="577528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34">
              <a:extLst>
                <a:ext uri="{FF2B5EF4-FFF2-40B4-BE49-F238E27FC236}">
                  <a16:creationId xmlns:a16="http://schemas.microsoft.com/office/drawing/2014/main" id="{47C67990-6E23-F779-044D-7D41E3ECB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7322" y="576630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5">
              <a:extLst>
                <a:ext uri="{FF2B5EF4-FFF2-40B4-BE49-F238E27FC236}">
                  <a16:creationId xmlns:a16="http://schemas.microsoft.com/office/drawing/2014/main" id="{77BA677C-9858-B067-7E4F-9B8AD236E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21955" y="576328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6">
              <a:extLst>
                <a:ext uri="{FF2B5EF4-FFF2-40B4-BE49-F238E27FC236}">
                  <a16:creationId xmlns:a16="http://schemas.microsoft.com/office/drawing/2014/main" id="{B6D19D37-EDDF-5F1F-3CC9-E1EC0F99C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61175" y="572958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7">
              <a:extLst>
                <a:ext uri="{FF2B5EF4-FFF2-40B4-BE49-F238E27FC236}">
                  <a16:creationId xmlns:a16="http://schemas.microsoft.com/office/drawing/2014/main" id="{7915142C-E1AE-D2A5-CF92-C70AA3472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2875" y="571734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8">
              <a:extLst>
                <a:ext uri="{FF2B5EF4-FFF2-40B4-BE49-F238E27FC236}">
                  <a16:creationId xmlns:a16="http://schemas.microsoft.com/office/drawing/2014/main" id="{0E78F500-7310-2B7C-0A2C-5411BE14A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32689" y="5757327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9">
              <a:extLst>
                <a:ext uri="{FF2B5EF4-FFF2-40B4-BE49-F238E27FC236}">
                  <a16:creationId xmlns:a16="http://schemas.microsoft.com/office/drawing/2014/main" id="{70F50208-E7BF-7E1D-C236-56186651B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83675" y="5745087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40">
              <a:extLst>
                <a:ext uri="{FF2B5EF4-FFF2-40B4-BE49-F238E27FC236}">
                  <a16:creationId xmlns:a16="http://schemas.microsoft.com/office/drawing/2014/main" id="{89F7FF5F-3932-514E-E08E-08995892A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25202" y="5741823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41">
              <a:extLst>
                <a:ext uri="{FF2B5EF4-FFF2-40B4-BE49-F238E27FC236}">
                  <a16:creationId xmlns:a16="http://schemas.microsoft.com/office/drawing/2014/main" id="{83B02DBB-9243-11E2-3822-404FE4CBC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41407" y="5741822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42">
              <a:extLst>
                <a:ext uri="{FF2B5EF4-FFF2-40B4-BE49-F238E27FC236}">
                  <a16:creationId xmlns:a16="http://schemas.microsoft.com/office/drawing/2014/main" id="{BC0D7A97-308D-7A5B-F2F3-5EB4946FBE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814007" y="572060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44">
              <a:extLst>
                <a:ext uri="{FF2B5EF4-FFF2-40B4-BE49-F238E27FC236}">
                  <a16:creationId xmlns:a16="http://schemas.microsoft.com/office/drawing/2014/main" id="{CAD0823B-096E-7C14-EA1F-D61B27365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42645" y="572387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5">
              <a:extLst>
                <a:ext uri="{FF2B5EF4-FFF2-40B4-BE49-F238E27FC236}">
                  <a16:creationId xmlns:a16="http://schemas.microsoft.com/office/drawing/2014/main" id="{862E1F8F-3C87-0FEB-9BFE-D40DFC85A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71197" y="5699389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EE5263DB-1CFB-1D0D-7216-CB9C4E85F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9228" y="574753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7">
              <a:extLst>
                <a:ext uri="{FF2B5EF4-FFF2-40B4-BE49-F238E27FC236}">
                  <a16:creationId xmlns:a16="http://schemas.microsoft.com/office/drawing/2014/main" id="{6D12C765-1C96-7D84-9BDB-8C3D8C55E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68617" y="5720605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8">
              <a:extLst>
                <a:ext uri="{FF2B5EF4-FFF2-40B4-BE49-F238E27FC236}">
                  <a16:creationId xmlns:a16="http://schemas.microsoft.com/office/drawing/2014/main" id="{BC90C1DA-9C44-B9B4-6AEF-CC5F90157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19846" y="573855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9">
              <a:extLst>
                <a:ext uri="{FF2B5EF4-FFF2-40B4-BE49-F238E27FC236}">
                  <a16:creationId xmlns:a16="http://schemas.microsoft.com/office/drawing/2014/main" id="{E49A07FF-C42F-98ED-DA56-673BA93E3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18978" y="5702653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10">
              <a:extLst>
                <a:ext uri="{FF2B5EF4-FFF2-40B4-BE49-F238E27FC236}">
                  <a16:creationId xmlns:a16="http://schemas.microsoft.com/office/drawing/2014/main" id="{BE97548D-51BC-FCE6-461E-B955417CD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26732" y="622619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15">
              <a:extLst>
                <a:ext uri="{FF2B5EF4-FFF2-40B4-BE49-F238E27FC236}">
                  <a16:creationId xmlns:a16="http://schemas.microsoft.com/office/drawing/2014/main" id="{96413466-0B2B-8618-A087-3E2584D067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53015" y="622787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976DF535-640E-2601-207D-7400851B6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0416" y="6201881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22">
              <a:extLst>
                <a:ext uri="{FF2B5EF4-FFF2-40B4-BE49-F238E27FC236}">
                  <a16:creationId xmlns:a16="http://schemas.microsoft.com/office/drawing/2014/main" id="{FE0CBC19-C779-7566-C53D-1FEAD7F81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09565" y="621563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9DA14481-F76A-EF94-9366-AEA1F85A6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9465" y="6262266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Freeform 20">
              <a:extLst>
                <a:ext uri="{FF2B5EF4-FFF2-40B4-BE49-F238E27FC236}">
                  <a16:creationId xmlns:a16="http://schemas.microsoft.com/office/drawing/2014/main" id="{E2D02960-FC69-82FF-E40F-D45CF6AEA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32910" y="624909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Freeform 23">
              <a:extLst>
                <a:ext uri="{FF2B5EF4-FFF2-40B4-BE49-F238E27FC236}">
                  <a16:creationId xmlns:a16="http://schemas.microsoft.com/office/drawing/2014/main" id="{385A6CC3-F153-7E36-89E6-2A7E1BD18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95999" y="621890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Freeform 26">
              <a:extLst>
                <a:ext uri="{FF2B5EF4-FFF2-40B4-BE49-F238E27FC236}">
                  <a16:creationId xmlns:a16="http://schemas.microsoft.com/office/drawing/2014/main" id="{B3E230FE-8001-4EB4-2516-AB9B43771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81619" y="6236854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Freeform 27">
              <a:extLst>
                <a:ext uri="{FF2B5EF4-FFF2-40B4-BE49-F238E27FC236}">
                  <a16:creationId xmlns:a16="http://schemas.microsoft.com/office/drawing/2014/main" id="{CC57E247-91ED-1ACF-4535-7EAC84362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45353" y="6247168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Freeform 28">
              <a:extLst>
                <a:ext uri="{FF2B5EF4-FFF2-40B4-BE49-F238E27FC236}">
                  <a16:creationId xmlns:a16="http://schemas.microsoft.com/office/drawing/2014/main" id="{476CE757-ABE9-809E-993A-CB20A3C9D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91640" y="62637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Freeform 30">
              <a:extLst>
                <a:ext uri="{FF2B5EF4-FFF2-40B4-BE49-F238E27FC236}">
                  <a16:creationId xmlns:a16="http://schemas.microsoft.com/office/drawing/2014/main" id="{178DBE6A-653C-0A6F-C5B3-0C53EFF47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61847" y="627928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Freeform 5">
              <a:extLst>
                <a:ext uri="{FF2B5EF4-FFF2-40B4-BE49-F238E27FC236}">
                  <a16:creationId xmlns:a16="http://schemas.microsoft.com/office/drawing/2014/main" id="{0123251C-6A3F-0C8D-993E-AD266C5D4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83966" y="6254808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Freeform 6">
              <a:extLst>
                <a:ext uri="{FF2B5EF4-FFF2-40B4-BE49-F238E27FC236}">
                  <a16:creationId xmlns:a16="http://schemas.microsoft.com/office/drawing/2014/main" id="{12791379-F495-9468-414C-6F772C72A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55370" y="62697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Freeform 7">
              <a:extLst>
                <a:ext uri="{FF2B5EF4-FFF2-40B4-BE49-F238E27FC236}">
                  <a16:creationId xmlns:a16="http://schemas.microsoft.com/office/drawing/2014/main" id="{CC3F5FBC-A234-2668-D89A-9FAC615D7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797761" y="6276703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Freeform 8">
              <a:extLst>
                <a:ext uri="{FF2B5EF4-FFF2-40B4-BE49-F238E27FC236}">
                  <a16:creationId xmlns:a16="http://schemas.microsoft.com/office/drawing/2014/main" id="{9840DE63-81D9-CD76-194A-03147D4FB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00388" y="629212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id="{80E6875F-F201-0C0C-127F-FE74A0CAA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24340" y="6252881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Freeform 11">
              <a:extLst>
                <a:ext uri="{FF2B5EF4-FFF2-40B4-BE49-F238E27FC236}">
                  <a16:creationId xmlns:a16="http://schemas.microsoft.com/office/drawing/2014/main" id="{2337AC60-7983-727D-887C-7EF956F2A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59376" y="6274099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Freeform 12">
              <a:extLst>
                <a:ext uri="{FF2B5EF4-FFF2-40B4-BE49-F238E27FC236}">
                  <a16:creationId xmlns:a16="http://schemas.microsoft.com/office/drawing/2014/main" id="{A7014EDF-CF31-3F3B-9ED3-314E28B6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50718" y="6277362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Freeform 13">
              <a:extLst>
                <a:ext uri="{FF2B5EF4-FFF2-40B4-BE49-F238E27FC236}">
                  <a16:creationId xmlns:a16="http://schemas.microsoft.com/office/drawing/2014/main" id="{86D49DA8-74AF-0E63-90F5-F9C18E3CE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2824" y="625219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Freeform 14">
              <a:extLst>
                <a:ext uri="{FF2B5EF4-FFF2-40B4-BE49-F238E27FC236}">
                  <a16:creationId xmlns:a16="http://schemas.microsoft.com/office/drawing/2014/main" id="{BDBA37FD-1585-96AE-BC7A-D07E3B60D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45810" y="627123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14A1E882-F2C9-84AE-07A9-532A07AE89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7071" y="628633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Freeform 17">
              <a:extLst>
                <a:ext uri="{FF2B5EF4-FFF2-40B4-BE49-F238E27FC236}">
                  <a16:creationId xmlns:a16="http://schemas.microsoft.com/office/drawing/2014/main" id="{4FB7FA24-9F39-B65F-5D2B-25C85A5452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0256" y="628960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Freeform 21">
              <a:extLst>
                <a:ext uri="{FF2B5EF4-FFF2-40B4-BE49-F238E27FC236}">
                  <a16:creationId xmlns:a16="http://schemas.microsoft.com/office/drawing/2014/main" id="{7D5498E5-1FDB-A74A-1FF1-F78F2525D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25098" y="63018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Freeform 25">
              <a:extLst>
                <a:ext uri="{FF2B5EF4-FFF2-40B4-BE49-F238E27FC236}">
                  <a16:creationId xmlns:a16="http://schemas.microsoft.com/office/drawing/2014/main" id="{39AA813D-899B-ED7F-22F6-60F2C009C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01113" y="6292784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388F76C5-636B-29E4-327A-8BD7EE69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83858" y="6323060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Freeform 31">
              <a:extLst>
                <a:ext uri="{FF2B5EF4-FFF2-40B4-BE49-F238E27FC236}">
                  <a16:creationId xmlns:a16="http://schemas.microsoft.com/office/drawing/2014/main" id="{FDE7BD62-DAE2-AB21-26CB-01B6F142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9432" y="630923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Freeform 106">
              <a:extLst>
                <a:ext uri="{FF2B5EF4-FFF2-40B4-BE49-F238E27FC236}">
                  <a16:creationId xmlns:a16="http://schemas.microsoft.com/office/drawing/2014/main" id="{9A36FF50-5692-E327-A0F7-603FCF424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70829" y="6299023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Freeform 19">
              <a:extLst>
                <a:ext uri="{FF2B5EF4-FFF2-40B4-BE49-F238E27FC236}">
                  <a16:creationId xmlns:a16="http://schemas.microsoft.com/office/drawing/2014/main" id="{A13E44EF-38D8-9AA7-9EAC-EBF47C3EC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45" y="620188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Freeform 20">
              <a:extLst>
                <a:ext uri="{FF2B5EF4-FFF2-40B4-BE49-F238E27FC236}">
                  <a16:creationId xmlns:a16="http://schemas.microsoft.com/office/drawing/2014/main" id="{BB8B11FC-780C-2E8C-A760-433DA6A47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44890" y="6188705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Freeform 27">
              <a:extLst>
                <a:ext uri="{FF2B5EF4-FFF2-40B4-BE49-F238E27FC236}">
                  <a16:creationId xmlns:a16="http://schemas.microsoft.com/office/drawing/2014/main" id="{D22D9CD0-578D-E7DB-70DB-5601C02ED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8743" y="623405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Freeform 28">
              <a:extLst>
                <a:ext uri="{FF2B5EF4-FFF2-40B4-BE49-F238E27FC236}">
                  <a16:creationId xmlns:a16="http://schemas.microsoft.com/office/drawing/2014/main" id="{DEEA4657-EF2D-E05C-D2E0-AB8F4F0A6F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4878" y="62018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Freeform 5">
              <a:extLst>
                <a:ext uri="{FF2B5EF4-FFF2-40B4-BE49-F238E27FC236}">
                  <a16:creationId xmlns:a16="http://schemas.microsoft.com/office/drawing/2014/main" id="{55EB8F25-7E9C-84A3-7961-28FB9458A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95946" y="6194423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Freeform 6">
              <a:extLst>
                <a:ext uri="{FF2B5EF4-FFF2-40B4-BE49-F238E27FC236}">
                  <a16:creationId xmlns:a16="http://schemas.microsoft.com/office/drawing/2014/main" id="{9CE6CD20-260A-483B-7949-3E9FB43A3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79131" y="61900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Freeform 7">
              <a:extLst>
                <a:ext uri="{FF2B5EF4-FFF2-40B4-BE49-F238E27FC236}">
                  <a16:creationId xmlns:a16="http://schemas.microsoft.com/office/drawing/2014/main" id="{2A53E887-9B91-3DF0-0788-00AD3556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741" y="621631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Freeform 8">
              <a:extLst>
                <a:ext uri="{FF2B5EF4-FFF2-40B4-BE49-F238E27FC236}">
                  <a16:creationId xmlns:a16="http://schemas.microsoft.com/office/drawing/2014/main" id="{A7115FC9-9F5D-301D-CF1E-1E0ADB300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11919" y="6195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Freeform 9">
              <a:extLst>
                <a:ext uri="{FF2B5EF4-FFF2-40B4-BE49-F238E27FC236}">
                  <a16:creationId xmlns:a16="http://schemas.microsoft.com/office/drawing/2014/main" id="{BC8FD909-8783-B687-8884-8EDAC5068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6320" y="6192496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Freeform 11">
              <a:extLst>
                <a:ext uri="{FF2B5EF4-FFF2-40B4-BE49-F238E27FC236}">
                  <a16:creationId xmlns:a16="http://schemas.microsoft.com/office/drawing/2014/main" id="{D5AC4ABA-8400-529E-E5CB-389A7DD80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71356" y="6213714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Freeform 12">
              <a:extLst>
                <a:ext uri="{FF2B5EF4-FFF2-40B4-BE49-F238E27FC236}">
                  <a16:creationId xmlns:a16="http://schemas.microsoft.com/office/drawing/2014/main" id="{0476FC0A-6AF5-B9CD-E951-C6179F075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62698" y="621697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Freeform 13">
              <a:extLst>
                <a:ext uri="{FF2B5EF4-FFF2-40B4-BE49-F238E27FC236}">
                  <a16:creationId xmlns:a16="http://schemas.microsoft.com/office/drawing/2014/main" id="{9BA487B1-0A89-8656-BD3C-30D3525F2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4804" y="619180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Freeform 14">
              <a:extLst>
                <a:ext uri="{FF2B5EF4-FFF2-40B4-BE49-F238E27FC236}">
                  <a16:creationId xmlns:a16="http://schemas.microsoft.com/office/drawing/2014/main" id="{593EC182-8158-B4EF-598C-71CA952DD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8230" y="622024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F696FF7F-68B8-D1A6-1698-89E77F352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9051" y="622595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Freeform 17">
              <a:extLst>
                <a:ext uri="{FF2B5EF4-FFF2-40B4-BE49-F238E27FC236}">
                  <a16:creationId xmlns:a16="http://schemas.microsoft.com/office/drawing/2014/main" id="{7CF0A1BC-01E8-3744-4ABA-72AFC4179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979760" y="621248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E989160D-3800-2302-8430-ED6BDC89E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42828" y="6202288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8F6EDE27-2307-6220-0CB3-B87C0361D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498" y="622024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Freeform 29">
              <a:extLst>
                <a:ext uri="{FF2B5EF4-FFF2-40B4-BE49-F238E27FC236}">
                  <a16:creationId xmlns:a16="http://schemas.microsoft.com/office/drawing/2014/main" id="{3201EED8-C26C-783F-AAE2-BA5167068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97998" y="620249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736634F5-294B-5DE0-6B67-C58ABADBB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5116" y="6213588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4" name="Freeform 19">
              <a:extLst>
                <a:ext uri="{FF2B5EF4-FFF2-40B4-BE49-F238E27FC236}">
                  <a16:creationId xmlns:a16="http://schemas.microsoft.com/office/drawing/2014/main" id="{A19D6B1B-0CDE-1459-277D-9DEB4CB7C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2041" y="603199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303FC33-228F-A8F2-3C0A-4CAB0F2ACD5E}"/>
              </a:ext>
            </a:extLst>
          </p:cNvPr>
          <p:cNvSpPr txBox="1"/>
          <p:nvPr/>
        </p:nvSpPr>
        <p:spPr>
          <a:xfrm>
            <a:off x="1928802" y="177316"/>
            <a:ext cx="8334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o-RO" sz="2000" b="1" dirty="0"/>
              <a:t>Organizarea de Activități Conexe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18B79BCA-C3AE-3AA9-6DBF-A68EBE819A55}"/>
              </a:ext>
            </a:extLst>
          </p:cNvPr>
          <p:cNvSpPr txBox="1"/>
          <p:nvPr/>
        </p:nvSpPr>
        <p:spPr>
          <a:xfrm>
            <a:off x="544593" y="1237252"/>
            <a:ext cx="115157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latin typeface="Aptos" panose="020B0004020202020204" pitchFamily="34" charset="0"/>
              </a:rPr>
              <a:t>Provocare: </a:t>
            </a:r>
            <a:r>
              <a:rPr lang="ro-RO" dirty="0">
                <a:latin typeface="Aptos" panose="020B0004020202020204" pitchFamily="34" charset="0"/>
              </a:rPr>
              <a:t>Crearea unei experiențe pentru toate categoriile de participanți (de la oficialități la familii cu copii).</a:t>
            </a:r>
          </a:p>
          <a:p>
            <a:r>
              <a:rPr lang="ro-RO" b="1" dirty="0">
                <a:latin typeface="Aptos" panose="020B0004020202020204" pitchFamily="34" charset="0"/>
              </a:rPr>
              <a:t>Lecția Învățată: </a:t>
            </a:r>
            <a:r>
              <a:rPr lang="ro-RO" dirty="0">
                <a:latin typeface="Aptos" panose="020B0004020202020204" pitchFamily="34" charset="0"/>
              </a:rPr>
              <a:t>Activitățile paralele și evenimentele de nișă diversifică participarea.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Evenimente B2B: sesiuni favorizând noile parteneriate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Forum dedicat </a:t>
            </a:r>
            <a:r>
              <a:rPr lang="ro-RO" dirty="0" err="1">
                <a:latin typeface="Aptos" panose="020B0004020202020204" pitchFamily="34" charset="0"/>
              </a:rPr>
              <a:t>Prosumatorilor</a:t>
            </a:r>
            <a:r>
              <a:rPr lang="ro-RO" dirty="0">
                <a:latin typeface="Aptos" panose="020B0004020202020204" pitchFamily="34" charset="0"/>
              </a:rPr>
              <a:t>: platformă de Q&amp;A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Ora de Inventică: atelier special tinerilor pentru a-i îndruma spre domenii de cercetare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City </a:t>
            </a:r>
            <a:r>
              <a:rPr lang="ro-RO" dirty="0" err="1">
                <a:latin typeface="Aptos" panose="020B0004020202020204" pitchFamily="34" charset="0"/>
              </a:rPr>
              <a:t>Biking</a:t>
            </a:r>
            <a:r>
              <a:rPr lang="ro-RO" dirty="0">
                <a:latin typeface="Aptos" panose="020B0004020202020204" pitchFamily="34" charset="0"/>
              </a:rPr>
              <a:t> &amp; Tombola Târgului</a:t>
            </a:r>
          </a:p>
        </p:txBody>
      </p:sp>
      <p:pic>
        <p:nvPicPr>
          <p:cNvPr id="2" name="Imagine 8">
            <a:extLst>
              <a:ext uri="{FF2B5EF4-FFF2-40B4-BE49-F238E27FC236}">
                <a16:creationId xmlns:a16="http://schemas.microsoft.com/office/drawing/2014/main" id="{13F138E8-E28E-7907-E2BB-BDDBB9D480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16" y="6140437"/>
            <a:ext cx="1199884" cy="609542"/>
          </a:xfrm>
          <a:prstGeom prst="rect">
            <a:avLst/>
          </a:prstGeom>
        </p:spPr>
      </p:pic>
      <p:pic>
        <p:nvPicPr>
          <p:cNvPr id="1030" name="Picture 6" descr="Alba Green Energy">
            <a:extLst>
              <a:ext uri="{FF2B5EF4-FFF2-40B4-BE49-F238E27FC236}">
                <a16:creationId xmlns:a16="http://schemas.microsoft.com/office/drawing/2014/main" id="{E0ABD084-1449-F9F6-8704-39368FD6F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72"/>
            <a:ext cx="2733932" cy="8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D7FE5AD-0665-2F6D-F1AD-F459BB7B8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95" y="3459005"/>
            <a:ext cx="3242614" cy="21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7129F4-1ECF-9A46-44DE-68AF8CF49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504" y="3433859"/>
            <a:ext cx="3318381" cy="2212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05BD8-863B-06F5-25A6-538E863886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66" y="3419265"/>
            <a:ext cx="3318381" cy="221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37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8F367A-DDBF-DCD3-5398-6FCB8306E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CFCDC4A-A937-4CDE-133C-E1D63FDF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C5C8B50-E140-22E7-947A-94735F69DD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3237344-A7F3-6159-4E98-5F114DF4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DD8A56C6-57AB-FA6D-28D0-C767AE2D7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B8B8DCF1-AF5C-05D9-1BF2-DC98ECD83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8FBC49A-C8BD-0542-D324-C3BD7224A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3BD967DF-5403-920D-1FC0-EE8B1C346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105D7151-9D2F-A822-0B25-4ED5781B0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369F9007-9CAB-25E7-9E91-C051DEFA3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BEFB63F3-4283-D5A3-6461-F51346253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DE6CD5E1-F2FE-58BA-4B3A-19841E9F9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D823978-7F05-BAFC-4ED1-B1998224E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BDEFE23C-455F-4881-3FE0-03D24A10E0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B5A34559-D63B-3DFC-0CAA-41503D880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D637D0DE-FD45-46EE-BCB4-330C9F60F4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FE73A9B8-B3D7-126D-830E-C1F2761D3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A18C3083-F6FD-C49D-C33C-22C33AFF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7ED5B359-B576-59CF-EE54-434EDD4A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D0EB1D49-EC38-3685-8EE8-BABD96E7E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2BB95189-15DC-8EC1-570A-FCB97CCC5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DB41F92A-436D-A08B-F878-E70ABD5F4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3444AEE1-3B89-217B-F937-5F15AA6C7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16B3BC16-EE7F-7C97-CB15-30F1687612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EA1BCC7D-81C1-B411-8DF8-D185A15FA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39AD575C-9D33-CCE9-B6F9-84D562B36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DE3E28AB-5161-8DE9-AE0F-E857D57C2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C3F3C0A6-552D-4618-64A9-C77BB6A52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6AC35B06-D6FA-F83A-2A9F-75828C45E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C7D02F5D-267E-4258-BA11-47BB3E120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962EA95-95A9-485A-77E7-DE3CE9AD1B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D87D73F3-7694-A457-A6DB-AFABFF6B1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4243B25A-64DC-ABBD-8A32-CAED1D07C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053F4ECB-DF37-8DEB-7C7D-038FD5625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259622E6-D45E-712E-C738-E3C3FE67A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C8B0521D-9B00-0DB8-7D9A-44BE5D295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F40422E4-DCDA-E42F-E1F0-F667ADBD2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0D9C6C98-9A2B-7A67-C975-8C9645E65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AB136C41-FEA8-9396-6E30-203A82A9C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A5D043A4-0DCB-8A86-21C2-E85C63C21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B6CC62A4-9204-FA16-7307-60AD79C3B1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62052A69-40D9-D9F0-B5D1-A3839DC45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63F6D841-F080-6DCA-99C3-7D2E88B20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4AE62F1D-ED10-7C29-24ED-4796E1D14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71F44986-E231-CE28-68F8-D811A3923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7273A44A-79BB-0D13-12E8-AC8012C17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C29E2830-9476-DA86-4E55-0BCF0864C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BBBC3EEF-0630-36C9-8D54-1D44C8303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E03C98A-0856-5B58-1604-B23C02721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71F12247-04A3-A868-94C6-8C24EDE26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AF2EE148-425A-1EE5-2E53-EB32640FF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4F8CEB54-D05C-0C18-5369-536692633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925A00A4-6642-7ED1-9A5D-D4310E5B3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8D8A20ED-483F-AA5F-C54E-DCF856CF2F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A2B332C9-1677-E611-E2FF-825CD4124E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B9D4F541-C1D6-E0E5-5F1E-6833DFF51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B3D7B15D-4B1D-8731-19C9-8A541686DA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6F4D585-050E-8CDA-AAA4-EF960264F4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6861D424-FC36-F06A-8196-735E8036C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1AF95714-9A6E-22A3-50C9-0E28D3662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1" name="Picture 220">
            <a:extLst>
              <a:ext uri="{FF2B5EF4-FFF2-40B4-BE49-F238E27FC236}">
                <a16:creationId xmlns:a16="http://schemas.microsoft.com/office/drawing/2014/main" id="{4CEE6486-3F8D-EF46-EE04-C627181539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5736" b="9994"/>
          <a:stretch>
            <a:fillRect/>
          </a:stretch>
        </p:blipFill>
        <p:spPr>
          <a:xfrm>
            <a:off x="0" y="-31671"/>
            <a:ext cx="12191980" cy="6857999"/>
          </a:xfrm>
          <a:prstGeom prst="rect">
            <a:avLst/>
          </a:prstGeom>
          <a:noFill/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556C6D10-0FE6-A7BE-743A-139DD8BA7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722" y="5561312"/>
            <a:ext cx="12157278" cy="804827"/>
            <a:chOff x="34722" y="5639004"/>
            <a:chExt cx="12157278" cy="804827"/>
          </a:xfrm>
          <a:solidFill>
            <a:srgbClr val="FFFFFF"/>
          </a:solidFill>
        </p:grpSpPr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B63F1C89-6577-0CD9-6FE6-512CB2DAE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52490" y="6042644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319FAF11-D180-6E0E-CCC0-CE87B2078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54463" y="604590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0B11967B-A582-A757-1651-D1E73C772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99931" y="6054883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C1ADA17B-241C-4B7D-CD3A-8F2D3A1B9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68844" y="5994499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E965BA4C-15AB-9E06-5B5A-1F36C2347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6665" y="566919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C4E2C42F-1EEB-7B4C-3B45-0E42046F1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24641" y="5978062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A40AE92F-48A2-C05C-AC8C-D99409FC3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67652" y="5982261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6C8B16E2-7363-6DF8-1257-04BD7395B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98361" y="600918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A4E745CC-B744-C0F8-CF7F-C254D4EF7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19830" y="5994497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DE287464-D833-B44B-146B-4CC0EE58E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52551" y="596867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58080D3A-DD35-8FE7-A165-E0770064E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09809" y="59765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9E4CBAFE-15B1-0E56-A6A2-0A12330D4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57462" y="6024691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ACA552B1-4BBA-1844-96D1-6C95DF871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17377" y="5730010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5EAB00C7-8256-5E75-D7CF-5B3FBF6AB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25568" y="5721945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7D86F98F-A38E-D1DB-6E76-79F328ECD8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92715" y="572521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CCE6BB4B-4AD8-B1B0-AF44-D47B46404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86305" y="5721947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C08AB9E1-7976-7A3C-B996-F80F7BFE7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09280" y="569828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4C8A3986-075C-D885-0B2D-2F3FBB0E2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79827" y="572847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704F9609-C114-E70D-DDB0-818F6BC46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07611" y="567207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7">
              <a:extLst>
                <a:ext uri="{FF2B5EF4-FFF2-40B4-BE49-F238E27FC236}">
                  <a16:creationId xmlns:a16="http://schemas.microsoft.com/office/drawing/2014/main" id="{E61D5BBD-50D3-4E3A-39A8-14B612462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52968" y="57072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9">
              <a:extLst>
                <a:ext uri="{FF2B5EF4-FFF2-40B4-BE49-F238E27FC236}">
                  <a16:creationId xmlns:a16="http://schemas.microsoft.com/office/drawing/2014/main" id="{0D2639C5-60A7-39F9-8068-04A6DB045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88457" y="573855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60">
              <a:extLst>
                <a:ext uri="{FF2B5EF4-FFF2-40B4-BE49-F238E27FC236}">
                  <a16:creationId xmlns:a16="http://schemas.microsoft.com/office/drawing/2014/main" id="{9635C385-ABAD-19DC-291F-9F1221CEC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40288" y="568930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61">
              <a:extLst>
                <a:ext uri="{FF2B5EF4-FFF2-40B4-BE49-F238E27FC236}">
                  <a16:creationId xmlns:a16="http://schemas.microsoft.com/office/drawing/2014/main" id="{00B268F0-4B0E-F425-72A8-D6F8E9EA4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89486" y="567925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45D036BA-0075-C3D7-EB9C-CC6206A5E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23685" y="597327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6BAF210C-9320-1BAD-6E24-7455B7184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49624" y="5952628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3AF83172-791B-90A6-671E-BDD21ECF05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93054" y="593261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B6AC7E64-67E2-BBDB-7FE8-14338DEEE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97516" y="592943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EA3A0B2B-B57D-89DE-9856-7427400EB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83311" y="5968679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E71C208B-98A3-8283-D8D8-7E10539CE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26122" y="5932772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0683E25A-C037-80A4-2DEF-961470220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43642" y="59507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D34866D7-BB04-923A-9509-2F06E4FAB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71282" y="598813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F63734CB-4207-CBC0-132A-3CB38636A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48550" y="5953588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AD6991EE-B2D7-78E2-5544-AD6EF3162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88427" y="592624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0512B4F8-AA2A-7FA2-FC93-E9299664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413980" y="595072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96CC0B39-3787-5B6C-17F2-F470426F1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3058" y="590502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52A651B0-40FF-6ABF-E780-B2952E741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5386" y="5887076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912DFC63-7043-7708-6541-9BF330670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452" y="5865859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175F8F8C-F09F-1614-CCCA-71FDF1BA6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58472" y="5927830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2844689A-FA7C-2326-7B61-892851001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22046" y="5665933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41C4F0D5-2BD6-6489-E9D7-860271635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42694" y="571489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823E9FB1-939D-44AE-B367-C6B389D47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49302" y="5705918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4BBDFCFA-E903-E85B-64CE-E8D30ACD1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39762" y="569939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E6CDE105-7C2E-198C-3894-F251DFE0D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73155" y="566919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9C4804C0-6285-4504-8DC9-BD2E66C97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64855" y="5656957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DD8F2795-9312-3E58-82D5-2CA66B0DC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44669" y="5696942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9">
              <a:extLst>
                <a:ext uri="{FF2B5EF4-FFF2-40B4-BE49-F238E27FC236}">
                  <a16:creationId xmlns:a16="http://schemas.microsoft.com/office/drawing/2014/main" id="{96293B95-45A2-0A6F-5AE9-1739EA1B3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95655" y="5684702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AEC83AFA-E2B5-77DC-9900-CBDBD87E4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37182" y="56814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41">
              <a:extLst>
                <a:ext uri="{FF2B5EF4-FFF2-40B4-BE49-F238E27FC236}">
                  <a16:creationId xmlns:a16="http://schemas.microsoft.com/office/drawing/2014/main" id="{812DD2E2-AD88-13FD-C87C-2902976C7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3387" y="5681437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42">
              <a:extLst>
                <a:ext uri="{FF2B5EF4-FFF2-40B4-BE49-F238E27FC236}">
                  <a16:creationId xmlns:a16="http://schemas.microsoft.com/office/drawing/2014/main" id="{E0CFABCC-E007-3A4F-9341-FBB72EAC0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5987" y="566022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5F14981D-BCB4-90F0-D286-13B676578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54625" y="5663485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5">
              <a:extLst>
                <a:ext uri="{FF2B5EF4-FFF2-40B4-BE49-F238E27FC236}">
                  <a16:creationId xmlns:a16="http://schemas.microsoft.com/office/drawing/2014/main" id="{96C6A063-2959-70F4-D5EC-7CE191F8E9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3177" y="5639004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id="{78251BB3-CA86-80F1-CA63-7BA24D503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11208" y="568715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90EDA33A-DE7D-9DF9-4FC9-D11F4440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80597" y="56602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id="{15107738-7348-06D0-9358-0D5E938DA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30715" y="5679236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id="{704EC7B9-A4A0-7492-E088-8ED2A46C0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0958" y="5642268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8">
              <a:extLst>
                <a:ext uri="{FF2B5EF4-FFF2-40B4-BE49-F238E27FC236}">
                  <a16:creationId xmlns:a16="http://schemas.microsoft.com/office/drawing/2014/main" id="{33CC8E53-1934-069A-8644-93632FAF9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98941" y="570591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106">
              <a:extLst>
                <a:ext uri="{FF2B5EF4-FFF2-40B4-BE49-F238E27FC236}">
                  <a16:creationId xmlns:a16="http://schemas.microsoft.com/office/drawing/2014/main" id="{293CF948-F251-F1F4-E4CD-52AF74223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722" y="589102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19">
              <a:extLst>
                <a:ext uri="{FF2B5EF4-FFF2-40B4-BE49-F238E27FC236}">
                  <a16:creationId xmlns:a16="http://schemas.microsoft.com/office/drawing/2014/main" id="{B06588EE-FD00-DE76-71D6-31DEDA74D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412661" y="6038447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20">
              <a:extLst>
                <a:ext uri="{FF2B5EF4-FFF2-40B4-BE49-F238E27FC236}">
                  <a16:creationId xmlns:a16="http://schemas.microsoft.com/office/drawing/2014/main" id="{030746DF-9C52-22CF-54D5-8A445D89B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55672" y="6042646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26">
              <a:extLst>
                <a:ext uri="{FF2B5EF4-FFF2-40B4-BE49-F238E27FC236}">
                  <a16:creationId xmlns:a16="http://schemas.microsoft.com/office/drawing/2014/main" id="{6E8DCB9F-7308-84FD-7756-25AAF0AD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64392" y="6038446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27">
              <a:extLst>
                <a:ext uri="{FF2B5EF4-FFF2-40B4-BE49-F238E27FC236}">
                  <a16:creationId xmlns:a16="http://schemas.microsoft.com/office/drawing/2014/main" id="{7D4ECF7C-0A5A-3373-3074-50DE94F4B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40571" y="602906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28">
              <a:extLst>
                <a:ext uri="{FF2B5EF4-FFF2-40B4-BE49-F238E27FC236}">
                  <a16:creationId xmlns:a16="http://schemas.microsoft.com/office/drawing/2014/main" id="{E902F50D-026F-81B2-505E-053D84D2BF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66571" y="6038446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:a16="http://schemas.microsoft.com/office/drawing/2014/main" id="{142AC4EC-7992-E10D-9754-E8D310221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03459" y="5770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:a16="http://schemas.microsoft.com/office/drawing/2014/main" id="{62F901D8-5383-F76B-0604-CF08EFBAF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95631" y="5732458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:a16="http://schemas.microsoft.com/office/drawing/2014/main" id="{A7D5D9DF-2C6A-70AC-465F-F348531D9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53220" y="573165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60">
              <a:extLst>
                <a:ext uri="{FF2B5EF4-FFF2-40B4-BE49-F238E27FC236}">
                  <a16:creationId xmlns:a16="http://schemas.microsoft.com/office/drawing/2014/main" id="{8927193F-B9B3-96B4-7B2B-F3B9F3367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28308" y="5749690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61">
              <a:extLst>
                <a:ext uri="{FF2B5EF4-FFF2-40B4-BE49-F238E27FC236}">
                  <a16:creationId xmlns:a16="http://schemas.microsoft.com/office/drawing/2014/main" id="{03DF1A45-E142-5912-CD8D-746213EE7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75751" y="570399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">
              <a:extLst>
                <a:ext uri="{FF2B5EF4-FFF2-40B4-BE49-F238E27FC236}">
                  <a16:creationId xmlns:a16="http://schemas.microsoft.com/office/drawing/2014/main" id="{C9DFAE8C-D4F3-1CC9-4616-816E15E82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11705" y="6033664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08D2AE97-6A4A-CEA8-CD4A-AB081412B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79595" y="6031995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7">
              <a:extLst>
                <a:ext uri="{FF2B5EF4-FFF2-40B4-BE49-F238E27FC236}">
                  <a16:creationId xmlns:a16="http://schemas.microsoft.com/office/drawing/2014/main" id="{A3EF03B4-E132-BFC2-B273-951E535FD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81074" y="5993001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8">
              <a:extLst>
                <a:ext uri="{FF2B5EF4-FFF2-40B4-BE49-F238E27FC236}">
                  <a16:creationId xmlns:a16="http://schemas.microsoft.com/office/drawing/2014/main" id="{7031048B-C3FE-A64D-68AB-280F5BFB6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769951" y="603775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9">
              <a:extLst>
                <a:ext uri="{FF2B5EF4-FFF2-40B4-BE49-F238E27FC236}">
                  <a16:creationId xmlns:a16="http://schemas.microsoft.com/office/drawing/2014/main" id="{22DA4C96-D06C-D4C0-8D49-48FCD359C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8066" y="602844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4C9B0E55-4815-8D90-6D40-1245C3177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214142" y="5993157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12">
              <a:extLst>
                <a:ext uri="{FF2B5EF4-FFF2-40B4-BE49-F238E27FC236}">
                  <a16:creationId xmlns:a16="http://schemas.microsoft.com/office/drawing/2014/main" id="{7AB73160-0AE8-8F3E-BAB0-4BFBB06F0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31662" y="6011110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61E9E9AD-1238-5487-EB43-6EC576DF3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9302" y="604852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14">
              <a:extLst>
                <a:ext uri="{FF2B5EF4-FFF2-40B4-BE49-F238E27FC236}">
                  <a16:creationId xmlns:a16="http://schemas.microsoft.com/office/drawing/2014/main" id="{EC0B7294-025D-E3F0-6393-F9B7C42BB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86130" y="6004583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05D13551-96A2-DFC4-30DA-A1C64DCFA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76447" y="59866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id="{6DB57BEF-C6FE-E94C-DD58-8D8288AF8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54476" y="602784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21">
              <a:extLst>
                <a:ext uri="{FF2B5EF4-FFF2-40B4-BE49-F238E27FC236}">
                  <a16:creationId xmlns:a16="http://schemas.microsoft.com/office/drawing/2014/main" id="{23A7AF49-EAB5-C0EF-F02D-5907F1C6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45328" y="6004583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25">
              <a:extLst>
                <a:ext uri="{FF2B5EF4-FFF2-40B4-BE49-F238E27FC236}">
                  <a16:creationId xmlns:a16="http://schemas.microsoft.com/office/drawing/2014/main" id="{3FA390CF-6094-274F-A119-282EA6BE2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45862" y="5995607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29">
              <a:extLst>
                <a:ext uri="{FF2B5EF4-FFF2-40B4-BE49-F238E27FC236}">
                  <a16:creationId xmlns:a16="http://schemas.microsoft.com/office/drawing/2014/main" id="{0B15DEF9-AA59-B65B-E9FD-221E751F5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12312" y="5986421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31">
              <a:extLst>
                <a:ext uri="{FF2B5EF4-FFF2-40B4-BE49-F238E27FC236}">
                  <a16:creationId xmlns:a16="http://schemas.microsoft.com/office/drawing/2014/main" id="{04E7F549-AC0B-0F4A-BBE0-75E98C79B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22788" y="6023476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32">
              <a:extLst>
                <a:ext uri="{FF2B5EF4-FFF2-40B4-BE49-F238E27FC236}">
                  <a16:creationId xmlns:a16="http://schemas.microsoft.com/office/drawing/2014/main" id="{EC26F314-9CCE-D3F7-C677-1E8D118F4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110066" y="572631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33">
              <a:extLst>
                <a:ext uri="{FF2B5EF4-FFF2-40B4-BE49-F238E27FC236}">
                  <a16:creationId xmlns:a16="http://schemas.microsoft.com/office/drawing/2014/main" id="{7A7BE077-CA37-7C39-3DFC-304081B90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30714" y="577528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34">
              <a:extLst>
                <a:ext uri="{FF2B5EF4-FFF2-40B4-BE49-F238E27FC236}">
                  <a16:creationId xmlns:a16="http://schemas.microsoft.com/office/drawing/2014/main" id="{081F68F4-B6E3-8CAC-0F7F-63C539C4FC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7322" y="576630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5">
              <a:extLst>
                <a:ext uri="{FF2B5EF4-FFF2-40B4-BE49-F238E27FC236}">
                  <a16:creationId xmlns:a16="http://schemas.microsoft.com/office/drawing/2014/main" id="{AEF62178-AD16-C5B1-6A95-D5FA64929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21955" y="576328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6">
              <a:extLst>
                <a:ext uri="{FF2B5EF4-FFF2-40B4-BE49-F238E27FC236}">
                  <a16:creationId xmlns:a16="http://schemas.microsoft.com/office/drawing/2014/main" id="{DCC7B7FF-9BED-203B-00FA-54894268C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61175" y="572958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7">
              <a:extLst>
                <a:ext uri="{FF2B5EF4-FFF2-40B4-BE49-F238E27FC236}">
                  <a16:creationId xmlns:a16="http://schemas.microsoft.com/office/drawing/2014/main" id="{123C8DDE-AAF5-FF98-E634-5F6E9650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52875" y="571734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8">
              <a:extLst>
                <a:ext uri="{FF2B5EF4-FFF2-40B4-BE49-F238E27FC236}">
                  <a16:creationId xmlns:a16="http://schemas.microsoft.com/office/drawing/2014/main" id="{B8EEBA7D-D5D3-4694-6796-FFCE21A77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32689" y="5757327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9">
              <a:extLst>
                <a:ext uri="{FF2B5EF4-FFF2-40B4-BE49-F238E27FC236}">
                  <a16:creationId xmlns:a16="http://schemas.microsoft.com/office/drawing/2014/main" id="{0951ABDA-16B8-2099-C0C4-0CE64E565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83675" y="5745087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40">
              <a:extLst>
                <a:ext uri="{FF2B5EF4-FFF2-40B4-BE49-F238E27FC236}">
                  <a16:creationId xmlns:a16="http://schemas.microsoft.com/office/drawing/2014/main" id="{681FB737-23F1-E20B-AD98-355A2E184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25202" y="5741823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41">
              <a:extLst>
                <a:ext uri="{FF2B5EF4-FFF2-40B4-BE49-F238E27FC236}">
                  <a16:creationId xmlns:a16="http://schemas.microsoft.com/office/drawing/2014/main" id="{7DFBB07C-EF5F-5DFF-2A66-2AB07F9D8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41407" y="5741822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42">
              <a:extLst>
                <a:ext uri="{FF2B5EF4-FFF2-40B4-BE49-F238E27FC236}">
                  <a16:creationId xmlns:a16="http://schemas.microsoft.com/office/drawing/2014/main" id="{0DE754EE-CBD2-4190-5F54-67D131643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814007" y="572060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44">
              <a:extLst>
                <a:ext uri="{FF2B5EF4-FFF2-40B4-BE49-F238E27FC236}">
                  <a16:creationId xmlns:a16="http://schemas.microsoft.com/office/drawing/2014/main" id="{EB341466-B571-66DE-FA83-8BF290B3B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42645" y="572387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5">
              <a:extLst>
                <a:ext uri="{FF2B5EF4-FFF2-40B4-BE49-F238E27FC236}">
                  <a16:creationId xmlns:a16="http://schemas.microsoft.com/office/drawing/2014/main" id="{AD5DB0EE-D6D7-7AA2-29A8-B84146D1B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71197" y="5699389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B725CDE0-E4D8-6969-5A5C-D289886D3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9228" y="574753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7">
              <a:extLst>
                <a:ext uri="{FF2B5EF4-FFF2-40B4-BE49-F238E27FC236}">
                  <a16:creationId xmlns:a16="http://schemas.microsoft.com/office/drawing/2014/main" id="{8A4E9D46-F040-F939-8430-5B556984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68617" y="5720605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8">
              <a:extLst>
                <a:ext uri="{FF2B5EF4-FFF2-40B4-BE49-F238E27FC236}">
                  <a16:creationId xmlns:a16="http://schemas.microsoft.com/office/drawing/2014/main" id="{FE9021FA-D531-65F8-D74C-DEA9C89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19846" y="573855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9">
              <a:extLst>
                <a:ext uri="{FF2B5EF4-FFF2-40B4-BE49-F238E27FC236}">
                  <a16:creationId xmlns:a16="http://schemas.microsoft.com/office/drawing/2014/main" id="{20806575-E72D-330A-65DB-0303D8079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18978" y="5702653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10">
              <a:extLst>
                <a:ext uri="{FF2B5EF4-FFF2-40B4-BE49-F238E27FC236}">
                  <a16:creationId xmlns:a16="http://schemas.microsoft.com/office/drawing/2014/main" id="{62E74B05-A1A8-3026-556D-A9526B518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26732" y="622619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15">
              <a:extLst>
                <a:ext uri="{FF2B5EF4-FFF2-40B4-BE49-F238E27FC236}">
                  <a16:creationId xmlns:a16="http://schemas.microsoft.com/office/drawing/2014/main" id="{F525F706-0A85-C828-6575-2A77A9DAC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53015" y="622787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34A759B7-96D7-3A36-FF4E-B050C9452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0416" y="6201881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22">
              <a:extLst>
                <a:ext uri="{FF2B5EF4-FFF2-40B4-BE49-F238E27FC236}">
                  <a16:creationId xmlns:a16="http://schemas.microsoft.com/office/drawing/2014/main" id="{D1E81810-8DFC-91AC-5429-F0042D674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09565" y="621563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02798409-2FE5-C556-752B-3FA180115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9465" y="6262266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Freeform 20">
              <a:extLst>
                <a:ext uri="{FF2B5EF4-FFF2-40B4-BE49-F238E27FC236}">
                  <a16:creationId xmlns:a16="http://schemas.microsoft.com/office/drawing/2014/main" id="{6CC5F73B-2AEC-C99B-65F3-18BB21ED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32910" y="624909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Freeform 23">
              <a:extLst>
                <a:ext uri="{FF2B5EF4-FFF2-40B4-BE49-F238E27FC236}">
                  <a16:creationId xmlns:a16="http://schemas.microsoft.com/office/drawing/2014/main" id="{D9C18410-0891-D2F8-E037-15E8887391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95999" y="621890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Freeform 26">
              <a:extLst>
                <a:ext uri="{FF2B5EF4-FFF2-40B4-BE49-F238E27FC236}">
                  <a16:creationId xmlns:a16="http://schemas.microsoft.com/office/drawing/2014/main" id="{0E776192-FBF1-D7D4-F3A8-FDE20B3BA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81619" y="6236854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Freeform 27">
              <a:extLst>
                <a:ext uri="{FF2B5EF4-FFF2-40B4-BE49-F238E27FC236}">
                  <a16:creationId xmlns:a16="http://schemas.microsoft.com/office/drawing/2014/main" id="{31C2E4FF-C18A-BD72-AF79-62E7D7AAB1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45353" y="6247168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Freeform 28">
              <a:extLst>
                <a:ext uri="{FF2B5EF4-FFF2-40B4-BE49-F238E27FC236}">
                  <a16:creationId xmlns:a16="http://schemas.microsoft.com/office/drawing/2014/main" id="{A726B2EC-DBE2-67A0-41AD-E6D02CCCF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91640" y="62637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Freeform 30">
              <a:extLst>
                <a:ext uri="{FF2B5EF4-FFF2-40B4-BE49-F238E27FC236}">
                  <a16:creationId xmlns:a16="http://schemas.microsoft.com/office/drawing/2014/main" id="{0461A714-7350-4902-FECE-CA1D795E6E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61847" y="627928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Freeform 5">
              <a:extLst>
                <a:ext uri="{FF2B5EF4-FFF2-40B4-BE49-F238E27FC236}">
                  <a16:creationId xmlns:a16="http://schemas.microsoft.com/office/drawing/2014/main" id="{692CEF14-E17A-4475-AC4C-C5C55AF1D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83966" y="6254808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Freeform 6">
              <a:extLst>
                <a:ext uri="{FF2B5EF4-FFF2-40B4-BE49-F238E27FC236}">
                  <a16:creationId xmlns:a16="http://schemas.microsoft.com/office/drawing/2014/main" id="{2E9DF565-0B11-A253-5DA0-DE7E874B4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55370" y="62697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Freeform 7">
              <a:extLst>
                <a:ext uri="{FF2B5EF4-FFF2-40B4-BE49-F238E27FC236}">
                  <a16:creationId xmlns:a16="http://schemas.microsoft.com/office/drawing/2014/main" id="{9345C24C-33A4-AED0-FA80-EB59400C9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797761" y="6276703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Freeform 8">
              <a:extLst>
                <a:ext uri="{FF2B5EF4-FFF2-40B4-BE49-F238E27FC236}">
                  <a16:creationId xmlns:a16="http://schemas.microsoft.com/office/drawing/2014/main" id="{839438C9-B853-C804-B67F-AE07BDDE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00388" y="629212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id="{7C2D14DA-9CB1-F0F1-29F2-C752470EF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24340" y="6252881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Freeform 11">
              <a:extLst>
                <a:ext uri="{FF2B5EF4-FFF2-40B4-BE49-F238E27FC236}">
                  <a16:creationId xmlns:a16="http://schemas.microsoft.com/office/drawing/2014/main" id="{D5C991C0-19CD-44BB-C270-3AC51667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59376" y="6274099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Freeform 12">
              <a:extLst>
                <a:ext uri="{FF2B5EF4-FFF2-40B4-BE49-F238E27FC236}">
                  <a16:creationId xmlns:a16="http://schemas.microsoft.com/office/drawing/2014/main" id="{B8892389-891B-96E3-6369-2C6B3BA7A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50718" y="6277362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Freeform 13">
              <a:extLst>
                <a:ext uri="{FF2B5EF4-FFF2-40B4-BE49-F238E27FC236}">
                  <a16:creationId xmlns:a16="http://schemas.microsoft.com/office/drawing/2014/main" id="{6CE03087-4DD1-B473-D263-878A0F2A0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2824" y="625219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Freeform 14">
              <a:extLst>
                <a:ext uri="{FF2B5EF4-FFF2-40B4-BE49-F238E27FC236}">
                  <a16:creationId xmlns:a16="http://schemas.microsoft.com/office/drawing/2014/main" id="{E3430F79-EA47-82BC-A19C-AA2797004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45810" y="627123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662388FE-19A2-D1EC-8ECC-C86EF8EF1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7071" y="628633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Freeform 17">
              <a:extLst>
                <a:ext uri="{FF2B5EF4-FFF2-40B4-BE49-F238E27FC236}">
                  <a16:creationId xmlns:a16="http://schemas.microsoft.com/office/drawing/2014/main" id="{DC3986E1-56F1-A66B-02D6-E4D7C89AB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0256" y="628960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Freeform 21">
              <a:extLst>
                <a:ext uri="{FF2B5EF4-FFF2-40B4-BE49-F238E27FC236}">
                  <a16:creationId xmlns:a16="http://schemas.microsoft.com/office/drawing/2014/main" id="{3C9B41F8-B7CE-14C4-40B2-3F984AA2E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25098" y="63018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Freeform 25">
              <a:extLst>
                <a:ext uri="{FF2B5EF4-FFF2-40B4-BE49-F238E27FC236}">
                  <a16:creationId xmlns:a16="http://schemas.microsoft.com/office/drawing/2014/main" id="{0DAB2896-929F-8111-0411-10D4B6D28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01113" y="6292784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C224A81C-6D61-4F9F-2B94-46EA88A1E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83858" y="6323060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Freeform 31">
              <a:extLst>
                <a:ext uri="{FF2B5EF4-FFF2-40B4-BE49-F238E27FC236}">
                  <a16:creationId xmlns:a16="http://schemas.microsoft.com/office/drawing/2014/main" id="{59D49103-DC61-23FA-595B-B9D2836F3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9432" y="630923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Freeform 106">
              <a:extLst>
                <a:ext uri="{FF2B5EF4-FFF2-40B4-BE49-F238E27FC236}">
                  <a16:creationId xmlns:a16="http://schemas.microsoft.com/office/drawing/2014/main" id="{F91CF948-E99A-771F-2022-14B82ABDC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70829" y="6299023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Freeform 19">
              <a:extLst>
                <a:ext uri="{FF2B5EF4-FFF2-40B4-BE49-F238E27FC236}">
                  <a16:creationId xmlns:a16="http://schemas.microsoft.com/office/drawing/2014/main" id="{B1D01201-6CEE-9971-F7B1-FF5068E27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45" y="620188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Freeform 20">
              <a:extLst>
                <a:ext uri="{FF2B5EF4-FFF2-40B4-BE49-F238E27FC236}">
                  <a16:creationId xmlns:a16="http://schemas.microsoft.com/office/drawing/2014/main" id="{A022ABC6-511D-8494-AA9D-84CD4B281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44890" y="6188705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Freeform 27">
              <a:extLst>
                <a:ext uri="{FF2B5EF4-FFF2-40B4-BE49-F238E27FC236}">
                  <a16:creationId xmlns:a16="http://schemas.microsoft.com/office/drawing/2014/main" id="{5A68E3F8-C492-127A-62BF-CD344188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8743" y="623405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Freeform 28">
              <a:extLst>
                <a:ext uri="{FF2B5EF4-FFF2-40B4-BE49-F238E27FC236}">
                  <a16:creationId xmlns:a16="http://schemas.microsoft.com/office/drawing/2014/main" id="{FE490ABC-094D-477A-7033-CC5162DB4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4878" y="620188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Freeform 5">
              <a:extLst>
                <a:ext uri="{FF2B5EF4-FFF2-40B4-BE49-F238E27FC236}">
                  <a16:creationId xmlns:a16="http://schemas.microsoft.com/office/drawing/2014/main" id="{0E5BA133-F320-8568-E4D6-A52B2D27B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95946" y="6194423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Freeform 6">
              <a:extLst>
                <a:ext uri="{FF2B5EF4-FFF2-40B4-BE49-F238E27FC236}">
                  <a16:creationId xmlns:a16="http://schemas.microsoft.com/office/drawing/2014/main" id="{C1F357CF-D5D1-3820-AE9F-2D1E99B41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79131" y="619004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Freeform 7">
              <a:extLst>
                <a:ext uri="{FF2B5EF4-FFF2-40B4-BE49-F238E27FC236}">
                  <a16:creationId xmlns:a16="http://schemas.microsoft.com/office/drawing/2014/main" id="{FD8B794A-2747-BF83-0A56-0E5AD34F1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741" y="621631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Freeform 8">
              <a:extLst>
                <a:ext uri="{FF2B5EF4-FFF2-40B4-BE49-F238E27FC236}">
                  <a16:creationId xmlns:a16="http://schemas.microsoft.com/office/drawing/2014/main" id="{A601227E-CDE5-9525-E045-E2959507F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11919" y="6195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Freeform 9">
              <a:extLst>
                <a:ext uri="{FF2B5EF4-FFF2-40B4-BE49-F238E27FC236}">
                  <a16:creationId xmlns:a16="http://schemas.microsoft.com/office/drawing/2014/main" id="{17899331-A482-85C1-E553-3FA54E755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6320" y="6192496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Freeform 11">
              <a:extLst>
                <a:ext uri="{FF2B5EF4-FFF2-40B4-BE49-F238E27FC236}">
                  <a16:creationId xmlns:a16="http://schemas.microsoft.com/office/drawing/2014/main" id="{E56E94C2-031E-1A0F-1ED0-17CD80B6C9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71356" y="6213714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Freeform 12">
              <a:extLst>
                <a:ext uri="{FF2B5EF4-FFF2-40B4-BE49-F238E27FC236}">
                  <a16:creationId xmlns:a16="http://schemas.microsoft.com/office/drawing/2014/main" id="{AB90832A-3F22-BD16-A6F6-DD20F24C8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62698" y="621697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Freeform 13">
              <a:extLst>
                <a:ext uri="{FF2B5EF4-FFF2-40B4-BE49-F238E27FC236}">
                  <a16:creationId xmlns:a16="http://schemas.microsoft.com/office/drawing/2014/main" id="{82D62053-6544-D0AA-CFD8-07C748703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4804" y="619180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Freeform 14">
              <a:extLst>
                <a:ext uri="{FF2B5EF4-FFF2-40B4-BE49-F238E27FC236}">
                  <a16:creationId xmlns:a16="http://schemas.microsoft.com/office/drawing/2014/main" id="{4DDF618A-0A7E-ADB9-2173-578382C143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8230" y="622024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09383AC5-D543-43F5-673F-26B1A0A60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9051" y="6225954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Freeform 17">
              <a:extLst>
                <a:ext uri="{FF2B5EF4-FFF2-40B4-BE49-F238E27FC236}">
                  <a16:creationId xmlns:a16="http://schemas.microsoft.com/office/drawing/2014/main" id="{336B4F71-CA09-755D-E618-19F78A022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979760" y="621248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3A3D36E2-7AF1-0DD4-1FD7-DEB5447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42828" y="6202288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410A8D23-2915-EDB5-4841-523A7F806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498" y="622024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Freeform 29">
              <a:extLst>
                <a:ext uri="{FF2B5EF4-FFF2-40B4-BE49-F238E27FC236}">
                  <a16:creationId xmlns:a16="http://schemas.microsoft.com/office/drawing/2014/main" id="{CB2DBFC3-5849-3AF3-BAE0-E142118D8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97998" y="620249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6386868E-F6A3-D637-5D4F-D9533B443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5116" y="6213588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4" name="Freeform 19">
              <a:extLst>
                <a:ext uri="{FF2B5EF4-FFF2-40B4-BE49-F238E27FC236}">
                  <a16:creationId xmlns:a16="http://schemas.microsoft.com/office/drawing/2014/main" id="{2828F803-3DBF-D049-E1C9-EBBDFC517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2041" y="603199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6E557A4-30B1-4C4E-25CD-6BBD310C6862}"/>
              </a:ext>
            </a:extLst>
          </p:cNvPr>
          <p:cNvSpPr txBox="1"/>
          <p:nvPr/>
        </p:nvSpPr>
        <p:spPr>
          <a:xfrm>
            <a:off x="1928802" y="177316"/>
            <a:ext cx="8334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o-RO" sz="2000" b="1" dirty="0"/>
              <a:t>IMPORTANȚA PARTENERIATELOR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28641508-C2E9-FDAB-8174-A743D9F837AA}"/>
              </a:ext>
            </a:extLst>
          </p:cNvPr>
          <p:cNvSpPr txBox="1"/>
          <p:nvPr/>
        </p:nvSpPr>
        <p:spPr>
          <a:xfrm>
            <a:off x="347651" y="1495766"/>
            <a:ext cx="673894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>
                <a:latin typeface="Aptos" panose="020B0004020202020204" pitchFamily="34" charset="0"/>
              </a:rPr>
              <a:t>Pilonul central pentru succesul acestui ecosistem verde: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Parteneriatele instituționale și strategice: ajută la susținerea logistică, promovarea și educarea comunității.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Implicarea mediului academic: parteneriatele cu centrele universitare din Cluj, Brașov și Alba Iulia au adus un plus de valoare prin cercetare și inovare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ro-RO" dirty="0">
              <a:latin typeface="Aptos" panose="020B0004020202020204" pitchFamily="34" charset="0"/>
            </a:endParaRPr>
          </a:p>
          <a:p>
            <a:r>
              <a:rPr lang="ro-RO" dirty="0">
                <a:latin typeface="Aptos" panose="020B0004020202020204" pitchFamily="34" charset="0"/>
              </a:rPr>
              <a:t>Parteneriatele unesc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administrația publică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mediul academic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firmele private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Aptos" panose="020B0004020202020204" pitchFamily="34" charset="0"/>
              </a:rPr>
              <a:t>sistemul educațional, </a:t>
            </a:r>
          </a:p>
          <a:p>
            <a:endParaRPr lang="ro-RO" dirty="0">
              <a:latin typeface="Aptos" panose="020B0004020202020204" pitchFamily="34" charset="0"/>
            </a:endParaRPr>
          </a:p>
          <a:p>
            <a:r>
              <a:rPr lang="ro-RO" dirty="0">
                <a:latin typeface="Aptos" panose="020B0004020202020204" pitchFamily="34" charset="0"/>
              </a:rPr>
              <a:t>Parteneriatele transformă târgul într-o inițiativă completă, orientată spre inovație și sustenabilitate.</a:t>
            </a:r>
          </a:p>
        </p:txBody>
      </p:sp>
      <p:pic>
        <p:nvPicPr>
          <p:cNvPr id="2" name="Imagine 8">
            <a:extLst>
              <a:ext uri="{FF2B5EF4-FFF2-40B4-BE49-F238E27FC236}">
                <a16:creationId xmlns:a16="http://schemas.microsoft.com/office/drawing/2014/main" id="{804314DA-D148-2B2A-AA37-6B5BF3C4E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16" y="6140437"/>
            <a:ext cx="1199884" cy="609542"/>
          </a:xfrm>
          <a:prstGeom prst="rect">
            <a:avLst/>
          </a:prstGeom>
        </p:spPr>
      </p:pic>
      <p:pic>
        <p:nvPicPr>
          <p:cNvPr id="1030" name="Picture 6" descr="Alba Green Energy">
            <a:extLst>
              <a:ext uri="{FF2B5EF4-FFF2-40B4-BE49-F238E27FC236}">
                <a16:creationId xmlns:a16="http://schemas.microsoft.com/office/drawing/2014/main" id="{F94E4875-764D-EECD-257B-EE6C52B2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72"/>
            <a:ext cx="2733932" cy="8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F4FD0D-A55E-B92C-2FDD-EA07F5EFC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62" y="1318817"/>
            <a:ext cx="4963218" cy="46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0273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Boho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712</Words>
  <Application>Microsoft Office PowerPoint</Application>
  <PresentationFormat>Widescreen</PresentationFormat>
  <Paragraphs>91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Arial</vt:lpstr>
      <vt:lpstr>Avenir Next LT Pro</vt:lpstr>
      <vt:lpstr>Modern Love</vt:lpstr>
      <vt:lpstr>BohemianVTI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Tiberiu Toma - ALEA</dc:creator>
  <cp:lastModifiedBy>Tiberiu Toma - ALEA</cp:lastModifiedBy>
  <cp:revision>3</cp:revision>
  <dcterms:created xsi:type="dcterms:W3CDTF">2026-05-07T08:50:43Z</dcterms:created>
  <dcterms:modified xsi:type="dcterms:W3CDTF">2026-05-07T12:14:09Z</dcterms:modified>
</cp:coreProperties>
</file>