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8" r:id="rId2"/>
    <p:sldId id="261" r:id="rId3"/>
    <p:sldId id="271" r:id="rId4"/>
    <p:sldId id="263" r:id="rId5"/>
    <p:sldId id="270" r:id="rId6"/>
    <p:sldId id="272"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B12918-E458-4A78-A4C3-9F1894E17D09}" v="38" dt="2023-06-04T13:01:15.8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a Iliescu" userId="6670039018dfd178" providerId="LiveId" clId="{9BB12918-E458-4A78-A4C3-9F1894E17D09}"/>
    <pc:docChg chg="custSel addSld delSld modSld">
      <pc:chgData name="Simona Iliescu" userId="6670039018dfd178" providerId="LiveId" clId="{9BB12918-E458-4A78-A4C3-9F1894E17D09}" dt="2023-06-04T13:01:59.016" v="1731" actId="14100"/>
      <pc:docMkLst>
        <pc:docMk/>
      </pc:docMkLst>
      <pc:sldChg chg="addSp delSp modSp mod">
        <pc:chgData name="Simona Iliescu" userId="6670039018dfd178" providerId="LiveId" clId="{9BB12918-E458-4A78-A4C3-9F1894E17D09}" dt="2023-06-04T13:01:59.016" v="1731" actId="14100"/>
        <pc:sldMkLst>
          <pc:docMk/>
          <pc:sldMk cId="2767671001" sldId="258"/>
        </pc:sldMkLst>
        <pc:spChg chg="del mod">
          <ac:chgData name="Simona Iliescu" userId="6670039018dfd178" providerId="LiveId" clId="{9BB12918-E458-4A78-A4C3-9F1894E17D09}" dt="2023-06-04T12:38:51.361" v="461" actId="21"/>
          <ac:spMkLst>
            <pc:docMk/>
            <pc:sldMk cId="2767671001" sldId="258"/>
            <ac:spMk id="3" creationId="{C9028A9F-0B3C-B8F8-AE6F-9BB0F23C9F8D}"/>
          </ac:spMkLst>
        </pc:spChg>
        <pc:spChg chg="mod">
          <ac:chgData name="Simona Iliescu" userId="6670039018dfd178" providerId="LiveId" clId="{9BB12918-E458-4A78-A4C3-9F1894E17D09}" dt="2023-06-04T12:50:08.232" v="932" actId="14100"/>
          <ac:spMkLst>
            <pc:docMk/>
            <pc:sldMk cId="2767671001" sldId="258"/>
            <ac:spMk id="4" creationId="{3EE9BDF1-FC48-8A26-3484-3A951870C180}"/>
          </ac:spMkLst>
        </pc:spChg>
        <pc:spChg chg="mod">
          <ac:chgData name="Simona Iliescu" userId="6670039018dfd178" providerId="LiveId" clId="{9BB12918-E458-4A78-A4C3-9F1894E17D09}" dt="2023-06-04T12:57:19.244" v="1705" actId="20577"/>
          <ac:spMkLst>
            <pc:docMk/>
            <pc:sldMk cId="2767671001" sldId="258"/>
            <ac:spMk id="5" creationId="{FF711CA2-6F41-3F69-1197-5D4D665BE97A}"/>
          </ac:spMkLst>
        </pc:spChg>
        <pc:spChg chg="add mod">
          <ac:chgData name="Simona Iliescu" userId="6670039018dfd178" providerId="LiveId" clId="{9BB12918-E458-4A78-A4C3-9F1894E17D09}" dt="2023-06-04T13:01:12.357" v="1711" actId="1076"/>
          <ac:spMkLst>
            <pc:docMk/>
            <pc:sldMk cId="2767671001" sldId="258"/>
            <ac:spMk id="7" creationId="{BE0B498A-817D-9D70-FB8F-CE2CAFADD450}"/>
          </ac:spMkLst>
        </pc:spChg>
        <pc:spChg chg="add mod">
          <ac:chgData name="Simona Iliescu" userId="6670039018dfd178" providerId="LiveId" clId="{9BB12918-E458-4A78-A4C3-9F1894E17D09}" dt="2023-06-04T13:01:14.270" v="1712" actId="1076"/>
          <ac:spMkLst>
            <pc:docMk/>
            <pc:sldMk cId="2767671001" sldId="258"/>
            <ac:spMk id="9" creationId="{5487B68C-9CAB-D854-3D77-876C2D559C43}"/>
          </ac:spMkLst>
        </pc:spChg>
        <pc:spChg chg="add del mod">
          <ac:chgData name="Simona Iliescu" userId="6670039018dfd178" providerId="LiveId" clId="{9BB12918-E458-4A78-A4C3-9F1894E17D09}" dt="2023-06-04T12:39:40.328" v="467" actId="21"/>
          <ac:spMkLst>
            <pc:docMk/>
            <pc:sldMk cId="2767671001" sldId="258"/>
            <ac:spMk id="14" creationId="{D4D994A7-890D-CFC1-CB1B-507A77BBFDDB}"/>
          </ac:spMkLst>
        </pc:spChg>
        <pc:spChg chg="add mod">
          <ac:chgData name="Simona Iliescu" userId="6670039018dfd178" providerId="LiveId" clId="{9BB12918-E458-4A78-A4C3-9F1894E17D09}" dt="2023-06-04T12:54:01.765" v="1296" actId="33524"/>
          <ac:spMkLst>
            <pc:docMk/>
            <pc:sldMk cId="2767671001" sldId="258"/>
            <ac:spMk id="15" creationId="{CFEAA8FB-4F10-DC3B-C726-287878072353}"/>
          </ac:spMkLst>
        </pc:spChg>
        <pc:picChg chg="add mod">
          <ac:chgData name="Simona Iliescu" userId="6670039018dfd178" providerId="LiveId" clId="{9BB12918-E458-4A78-A4C3-9F1894E17D09}" dt="2023-06-04T13:01:59.016" v="1731" actId="14100"/>
          <ac:picMkLst>
            <pc:docMk/>
            <pc:sldMk cId="2767671001" sldId="258"/>
            <ac:picMk id="2" creationId="{70C6CD4F-3960-1508-E603-4B62DEE27520}"/>
          </ac:picMkLst>
        </pc:picChg>
        <pc:picChg chg="add mod">
          <ac:chgData name="Simona Iliescu" userId="6670039018dfd178" providerId="LiveId" clId="{9BB12918-E458-4A78-A4C3-9F1894E17D09}" dt="2023-06-04T13:01:10.096" v="1710" actId="1076"/>
          <ac:picMkLst>
            <pc:docMk/>
            <pc:sldMk cId="2767671001" sldId="258"/>
            <ac:picMk id="6" creationId="{7FBD73CE-A291-288C-E463-1874895768B0}"/>
          </ac:picMkLst>
        </pc:picChg>
        <pc:picChg chg="add mod">
          <ac:chgData name="Simona Iliescu" userId="6670039018dfd178" providerId="LiveId" clId="{9BB12918-E458-4A78-A4C3-9F1894E17D09}" dt="2023-06-04T13:01:15.843" v="1713" actId="1076"/>
          <ac:picMkLst>
            <pc:docMk/>
            <pc:sldMk cId="2767671001" sldId="258"/>
            <ac:picMk id="8" creationId="{16E7B40E-5239-ADE4-18AC-CD16602C3139}"/>
          </ac:picMkLst>
        </pc:picChg>
        <pc:picChg chg="add del mod">
          <ac:chgData name="Simona Iliescu" userId="6670039018dfd178" providerId="LiveId" clId="{9BB12918-E458-4A78-A4C3-9F1894E17D09}" dt="2023-06-04T12:49:53.425" v="927" actId="21"/>
          <ac:picMkLst>
            <pc:docMk/>
            <pc:sldMk cId="2767671001" sldId="258"/>
            <ac:picMk id="10" creationId="{ABD01E9B-C178-9D2E-0CB2-7025676304F7}"/>
          </ac:picMkLst>
        </pc:picChg>
        <pc:picChg chg="add mod">
          <ac:chgData name="Simona Iliescu" userId="6670039018dfd178" providerId="LiveId" clId="{9BB12918-E458-4A78-A4C3-9F1894E17D09}" dt="2023-06-04T12:52:16.612" v="1142" actId="1076"/>
          <ac:picMkLst>
            <pc:docMk/>
            <pc:sldMk cId="2767671001" sldId="258"/>
            <ac:picMk id="12" creationId="{B14EA772-1A7F-139B-C8A4-E4BACCFA3CB2}"/>
          </ac:picMkLst>
        </pc:picChg>
        <pc:picChg chg="add mod">
          <ac:chgData name="Simona Iliescu" userId="6670039018dfd178" providerId="LiveId" clId="{9BB12918-E458-4A78-A4C3-9F1894E17D09}" dt="2023-06-04T13:01:38.375" v="1723" actId="14100"/>
          <ac:picMkLst>
            <pc:docMk/>
            <pc:sldMk cId="2767671001" sldId="258"/>
            <ac:picMk id="16" creationId="{99350B85-82B5-3284-ACE4-E0570B29DC6E}"/>
          </ac:picMkLst>
        </pc:picChg>
      </pc:sldChg>
      <pc:sldChg chg="addSp delSp modSp new del mod">
        <pc:chgData name="Simona Iliescu" userId="6670039018dfd178" providerId="LiveId" clId="{9BB12918-E458-4A78-A4C3-9F1894E17D09}" dt="2023-06-04T13:01:05.876" v="1709" actId="2696"/>
        <pc:sldMkLst>
          <pc:docMk/>
          <pc:sldMk cId="3045438986" sldId="259"/>
        </pc:sldMkLst>
        <pc:spChg chg="del">
          <ac:chgData name="Simona Iliescu" userId="6670039018dfd178" providerId="LiveId" clId="{9BB12918-E458-4A78-A4C3-9F1894E17D09}" dt="2023-06-04T12:38:45.209" v="459" actId="21"/>
          <ac:spMkLst>
            <pc:docMk/>
            <pc:sldMk cId="3045438986" sldId="259"/>
            <ac:spMk id="2" creationId="{DEDDF924-5D27-A9CD-4EBB-C34EB2E92F75}"/>
          </ac:spMkLst>
        </pc:spChg>
        <pc:spChg chg="del">
          <ac:chgData name="Simona Iliescu" userId="6670039018dfd178" providerId="LiveId" clId="{9BB12918-E458-4A78-A4C3-9F1894E17D09}" dt="2023-06-04T12:38:47.640" v="460" actId="21"/>
          <ac:spMkLst>
            <pc:docMk/>
            <pc:sldMk cId="3045438986" sldId="259"/>
            <ac:spMk id="3" creationId="{0CB58FB7-A7B5-4587-1376-0B21D40B1284}"/>
          </ac:spMkLst>
        </pc:spChg>
        <pc:spChg chg="add mod">
          <ac:chgData name="Simona Iliescu" userId="6670039018dfd178" providerId="LiveId" clId="{9BB12918-E458-4A78-A4C3-9F1894E17D09}" dt="2023-06-04T12:48:50.448" v="920" actId="20577"/>
          <ac:spMkLst>
            <pc:docMk/>
            <pc:sldMk cId="3045438986" sldId="259"/>
            <ac:spMk id="4" creationId="{246DE1B6-4A07-5E2B-370B-A68367EF8FC5}"/>
          </ac:spMkLst>
        </pc:spChg>
        <pc:spChg chg="add mod">
          <ac:chgData name="Simona Iliescu" userId="6670039018dfd178" providerId="LiveId" clId="{9BB12918-E458-4A78-A4C3-9F1894E17D09}" dt="2023-06-04T12:44:53.276" v="623" actId="14100"/>
          <ac:spMkLst>
            <pc:docMk/>
            <pc:sldMk cId="3045438986" sldId="259"/>
            <ac:spMk id="5" creationId="{B9AC6D5A-95B0-A243-5913-0F21665ADE29}"/>
          </ac:spMkLst>
        </pc:spChg>
        <pc:spChg chg="add mod">
          <ac:chgData name="Simona Iliescu" userId="6670039018dfd178" providerId="LiveId" clId="{9BB12918-E458-4A78-A4C3-9F1894E17D09}" dt="2023-06-04T12:45:34.212" v="628" actId="1076"/>
          <ac:spMkLst>
            <pc:docMk/>
            <pc:sldMk cId="3045438986" sldId="259"/>
            <ac:spMk id="7" creationId="{0F537E8E-FFFA-A920-FDF6-E6C17CECAA66}"/>
          </ac:spMkLst>
        </pc:spChg>
        <pc:spChg chg="add mod">
          <ac:chgData name="Simona Iliescu" userId="6670039018dfd178" providerId="LiveId" clId="{9BB12918-E458-4A78-A4C3-9F1894E17D09}" dt="2023-06-04T12:45:55.559" v="636" actId="1076"/>
          <ac:spMkLst>
            <pc:docMk/>
            <pc:sldMk cId="3045438986" sldId="259"/>
            <ac:spMk id="8" creationId="{CD3584F9-C1B6-187A-84F3-9457A98F0852}"/>
          </ac:spMkLst>
        </pc:spChg>
        <pc:spChg chg="add mod">
          <ac:chgData name="Simona Iliescu" userId="6670039018dfd178" providerId="LiveId" clId="{9BB12918-E458-4A78-A4C3-9F1894E17D09}" dt="2023-06-04T12:44:36.148" v="619" actId="14100"/>
          <ac:spMkLst>
            <pc:docMk/>
            <pc:sldMk cId="3045438986" sldId="259"/>
            <ac:spMk id="11" creationId="{7D86650C-76A9-6CD6-F037-8E7BA23BE144}"/>
          </ac:spMkLst>
        </pc:spChg>
        <pc:picChg chg="add mod">
          <ac:chgData name="Simona Iliescu" userId="6670039018dfd178" providerId="LiveId" clId="{9BB12918-E458-4A78-A4C3-9F1894E17D09}" dt="2023-06-04T12:45:36.404" v="629" actId="1076"/>
          <ac:picMkLst>
            <pc:docMk/>
            <pc:sldMk cId="3045438986" sldId="259"/>
            <ac:picMk id="6" creationId="{8946B40A-6042-6723-B4BF-E1696DBCF966}"/>
          </ac:picMkLst>
        </pc:picChg>
        <pc:picChg chg="add mod">
          <ac:chgData name="Simona Iliescu" userId="6670039018dfd178" providerId="LiveId" clId="{9BB12918-E458-4A78-A4C3-9F1894E17D09}" dt="2023-06-04T12:46:00.325" v="638" actId="14100"/>
          <ac:picMkLst>
            <pc:docMk/>
            <pc:sldMk cId="3045438986" sldId="259"/>
            <ac:picMk id="9" creationId="{96D7A70C-EB76-936E-859B-6C55142E2D4E}"/>
          </ac:picMkLst>
        </pc:picChg>
        <pc:picChg chg="add mod">
          <ac:chgData name="Simona Iliescu" userId="6670039018dfd178" providerId="LiveId" clId="{9BB12918-E458-4A78-A4C3-9F1894E17D09}" dt="2023-06-04T12:46:13.228" v="639" actId="1076"/>
          <ac:picMkLst>
            <pc:docMk/>
            <pc:sldMk cId="3045438986" sldId="259"/>
            <ac:picMk id="10" creationId="{671BBD90-2039-FDFB-694D-BC7DC993D24D}"/>
          </ac:picMkLst>
        </pc:picChg>
        <pc:picChg chg="add mod">
          <ac:chgData name="Simona Iliescu" userId="6670039018dfd178" providerId="LiveId" clId="{9BB12918-E458-4A78-A4C3-9F1894E17D09}" dt="2023-06-04T12:44:57.154" v="624" actId="1076"/>
          <ac:picMkLst>
            <pc:docMk/>
            <pc:sldMk cId="3045438986" sldId="259"/>
            <ac:picMk id="12" creationId="{AF8A1225-9168-3586-F778-2E3BD54F10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05B90-51F0-426A-885B-8486F6A95EFE}" type="datetimeFigureOut">
              <a:rPr lang="ro-RO" smtClean="0"/>
              <a:t>07.10.2025</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FBB102-6086-44B1-8ECD-92F757B49496}" type="slidenum">
              <a:rPr lang="ro-RO" smtClean="0"/>
              <a:t>‹#›</a:t>
            </a:fld>
            <a:endParaRPr lang="ro-RO"/>
          </a:p>
        </p:txBody>
      </p:sp>
    </p:spTree>
    <p:extLst>
      <p:ext uri="{BB962C8B-B14F-4D97-AF65-F5344CB8AC3E}">
        <p14:creationId xmlns:p14="http://schemas.microsoft.com/office/powerpoint/2010/main" val="245954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4dfce81f19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4dfce81f19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6159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07669C-365A-6DC3-803E-8D284FAE43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A8D8BEC-B5C3-EF93-D79F-2AD55FA2C6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79A03BE-53C7-4520-68EA-05639B1A1E44}"/>
              </a:ext>
            </a:extLst>
          </p:cNvPr>
          <p:cNvSpPr>
            <a:spLocks noGrp="1"/>
          </p:cNvSpPr>
          <p:nvPr>
            <p:ph type="dt" sz="half" idx="10"/>
          </p:nvPr>
        </p:nvSpPr>
        <p:spPr/>
        <p:txBody>
          <a:bodyPr/>
          <a:lstStyle/>
          <a:p>
            <a:fld id="{ACAA898E-E1C1-4622-823F-F5DB606C8B32}" type="datetimeFigureOut">
              <a:rPr lang="en-US" smtClean="0"/>
              <a:t>10/7/2025</a:t>
            </a:fld>
            <a:endParaRPr lang="en-US"/>
          </a:p>
        </p:txBody>
      </p:sp>
      <p:sp>
        <p:nvSpPr>
          <p:cNvPr id="5" name="Footer Placeholder 4">
            <a:extLst>
              <a:ext uri="{FF2B5EF4-FFF2-40B4-BE49-F238E27FC236}">
                <a16:creationId xmlns:a16="http://schemas.microsoft.com/office/drawing/2014/main" xmlns="" id="{10497B5B-5223-B0B7-B2BF-782917868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0BE0CB1-9FBB-E665-A44A-624FA3E61B6C}"/>
              </a:ext>
            </a:extLst>
          </p:cNvPr>
          <p:cNvSpPr>
            <a:spLocks noGrp="1"/>
          </p:cNvSpPr>
          <p:nvPr>
            <p:ph type="sldNum" sz="quarter" idx="12"/>
          </p:nvPr>
        </p:nvSpPr>
        <p:spPr/>
        <p:txBody>
          <a:bodyPr/>
          <a:lstStyle/>
          <a:p>
            <a:fld id="{72BBC814-7072-44EA-88C8-E7F8EF95857E}" type="slidenum">
              <a:rPr lang="en-US" smtClean="0"/>
              <a:t>‹#›</a:t>
            </a:fld>
            <a:endParaRPr lang="en-US"/>
          </a:p>
        </p:txBody>
      </p:sp>
    </p:spTree>
    <p:extLst>
      <p:ext uri="{BB962C8B-B14F-4D97-AF65-F5344CB8AC3E}">
        <p14:creationId xmlns:p14="http://schemas.microsoft.com/office/powerpoint/2010/main" val="1276927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5DE3FF-3303-1A99-6C11-9DDDB240F7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66CE1B8-DBE8-BB5E-90CE-5F6459FE12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74F1CA-D596-B355-633C-CA5C5990149E}"/>
              </a:ext>
            </a:extLst>
          </p:cNvPr>
          <p:cNvSpPr>
            <a:spLocks noGrp="1"/>
          </p:cNvSpPr>
          <p:nvPr>
            <p:ph type="dt" sz="half" idx="10"/>
          </p:nvPr>
        </p:nvSpPr>
        <p:spPr/>
        <p:txBody>
          <a:bodyPr/>
          <a:lstStyle/>
          <a:p>
            <a:fld id="{ACAA898E-E1C1-4622-823F-F5DB606C8B32}" type="datetimeFigureOut">
              <a:rPr lang="en-US" smtClean="0"/>
              <a:t>10/7/2025</a:t>
            </a:fld>
            <a:endParaRPr lang="en-US"/>
          </a:p>
        </p:txBody>
      </p:sp>
      <p:sp>
        <p:nvSpPr>
          <p:cNvPr id="5" name="Footer Placeholder 4">
            <a:extLst>
              <a:ext uri="{FF2B5EF4-FFF2-40B4-BE49-F238E27FC236}">
                <a16:creationId xmlns:a16="http://schemas.microsoft.com/office/drawing/2014/main" xmlns="" id="{314DE4BE-CD35-A1D5-11EF-7F2F303EF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DAC326D-7EA6-8066-A122-CF5645314CD9}"/>
              </a:ext>
            </a:extLst>
          </p:cNvPr>
          <p:cNvSpPr>
            <a:spLocks noGrp="1"/>
          </p:cNvSpPr>
          <p:nvPr>
            <p:ph type="sldNum" sz="quarter" idx="12"/>
          </p:nvPr>
        </p:nvSpPr>
        <p:spPr/>
        <p:txBody>
          <a:bodyPr/>
          <a:lstStyle/>
          <a:p>
            <a:fld id="{72BBC814-7072-44EA-88C8-E7F8EF95857E}" type="slidenum">
              <a:rPr lang="en-US" smtClean="0"/>
              <a:t>‹#›</a:t>
            </a:fld>
            <a:endParaRPr lang="en-US"/>
          </a:p>
        </p:txBody>
      </p:sp>
    </p:spTree>
    <p:extLst>
      <p:ext uri="{BB962C8B-B14F-4D97-AF65-F5344CB8AC3E}">
        <p14:creationId xmlns:p14="http://schemas.microsoft.com/office/powerpoint/2010/main" val="552424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09F1DF6-8C9F-AEB7-891A-378404B85E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C3E7B16-5FEC-02A0-CC0F-3295E42498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67C7EA7-4222-7868-7F0C-DD63D267BDEA}"/>
              </a:ext>
            </a:extLst>
          </p:cNvPr>
          <p:cNvSpPr>
            <a:spLocks noGrp="1"/>
          </p:cNvSpPr>
          <p:nvPr>
            <p:ph type="dt" sz="half" idx="10"/>
          </p:nvPr>
        </p:nvSpPr>
        <p:spPr/>
        <p:txBody>
          <a:bodyPr/>
          <a:lstStyle/>
          <a:p>
            <a:fld id="{ACAA898E-E1C1-4622-823F-F5DB606C8B32}" type="datetimeFigureOut">
              <a:rPr lang="en-US" smtClean="0"/>
              <a:t>10/7/2025</a:t>
            </a:fld>
            <a:endParaRPr lang="en-US"/>
          </a:p>
        </p:txBody>
      </p:sp>
      <p:sp>
        <p:nvSpPr>
          <p:cNvPr id="5" name="Footer Placeholder 4">
            <a:extLst>
              <a:ext uri="{FF2B5EF4-FFF2-40B4-BE49-F238E27FC236}">
                <a16:creationId xmlns:a16="http://schemas.microsoft.com/office/drawing/2014/main" xmlns="" id="{0A133FE1-9FFD-3BA0-83F8-B621EB868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6965637-DEFC-792A-69C7-7208BE98CDEE}"/>
              </a:ext>
            </a:extLst>
          </p:cNvPr>
          <p:cNvSpPr>
            <a:spLocks noGrp="1"/>
          </p:cNvSpPr>
          <p:nvPr>
            <p:ph type="sldNum" sz="quarter" idx="12"/>
          </p:nvPr>
        </p:nvSpPr>
        <p:spPr/>
        <p:txBody>
          <a:bodyPr/>
          <a:lstStyle/>
          <a:p>
            <a:fld id="{72BBC814-7072-44EA-88C8-E7F8EF95857E}" type="slidenum">
              <a:rPr lang="en-US" smtClean="0"/>
              <a:t>‹#›</a:t>
            </a:fld>
            <a:endParaRPr lang="en-US"/>
          </a:p>
        </p:txBody>
      </p:sp>
    </p:spTree>
    <p:extLst>
      <p:ext uri="{BB962C8B-B14F-4D97-AF65-F5344CB8AC3E}">
        <p14:creationId xmlns:p14="http://schemas.microsoft.com/office/powerpoint/2010/main" val="1058933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DESIGN 1">
  <p:cSld name="TITLE DESIGN 1">
    <p:spTree>
      <p:nvGrpSpPr>
        <p:cNvPr id="1" name="Shape 141"/>
        <p:cNvGrpSpPr/>
        <p:nvPr/>
      </p:nvGrpSpPr>
      <p:grpSpPr>
        <a:xfrm>
          <a:off x="0" y="0"/>
          <a:ext cx="0" cy="0"/>
          <a:chOff x="0" y="0"/>
          <a:chExt cx="0" cy="0"/>
        </a:xfrm>
      </p:grpSpPr>
      <p:sp>
        <p:nvSpPr>
          <p:cNvPr id="143" name="Google Shape;143;p16"/>
          <p:cNvSpPr txBox="1">
            <a:spLocks noGrp="1"/>
          </p:cNvSpPr>
          <p:nvPr>
            <p:ph type="ctrTitle"/>
          </p:nvPr>
        </p:nvSpPr>
        <p:spPr>
          <a:xfrm>
            <a:off x="2619801" y="378800"/>
            <a:ext cx="6952400" cy="12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None/>
              <a:defRPr sz="1800">
                <a:solidFill>
                  <a:srgbClr val="FFFFFF"/>
                </a:solidFill>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145" name="Google Shape;145;p16"/>
          <p:cNvSpPr txBox="1">
            <a:spLocks noGrp="1"/>
          </p:cNvSpPr>
          <p:nvPr>
            <p:ph type="sldNum" idx="12"/>
          </p:nvPr>
        </p:nvSpPr>
        <p:spPr>
          <a:xfrm>
            <a:off x="10588627" y="6230869"/>
            <a:ext cx="731600" cy="368000"/>
          </a:xfrm>
          <a:prstGeom prst="rect">
            <a:avLst/>
          </a:prstGeom>
        </p:spPr>
        <p:txBody>
          <a:bodyPr spcFirstLastPara="1" wrap="square" lIns="91425" tIns="91425" rIns="91425" bIns="91425" anchor="ctr" anchorCtr="0">
            <a:noAutofit/>
          </a:bodyPr>
          <a:lstStyle>
            <a:lvl1pPr lvl="0" rtl="0">
              <a:buNone/>
              <a:defRPr>
                <a:solidFill>
                  <a:srgbClr val="FFFFFF"/>
                </a:solidFill>
                <a:latin typeface="Roboto Condensed"/>
                <a:ea typeface="Roboto Condensed"/>
                <a:cs typeface="Roboto Condensed"/>
                <a:sym typeface="Roboto Condensed"/>
              </a:defRPr>
            </a:lvl1pPr>
            <a:lvl2pPr lvl="1" rtl="0">
              <a:buNone/>
              <a:defRPr>
                <a:solidFill>
                  <a:srgbClr val="FFFFFF"/>
                </a:solidFill>
                <a:latin typeface="Roboto Condensed"/>
                <a:ea typeface="Roboto Condensed"/>
                <a:cs typeface="Roboto Condensed"/>
                <a:sym typeface="Roboto Condensed"/>
              </a:defRPr>
            </a:lvl2pPr>
            <a:lvl3pPr lvl="2" rtl="0">
              <a:buNone/>
              <a:defRPr>
                <a:solidFill>
                  <a:srgbClr val="FFFFFF"/>
                </a:solidFill>
                <a:latin typeface="Roboto Condensed"/>
                <a:ea typeface="Roboto Condensed"/>
                <a:cs typeface="Roboto Condensed"/>
                <a:sym typeface="Roboto Condensed"/>
              </a:defRPr>
            </a:lvl3pPr>
            <a:lvl4pPr lvl="3" rtl="0">
              <a:buNone/>
              <a:defRPr>
                <a:solidFill>
                  <a:srgbClr val="FFFFFF"/>
                </a:solidFill>
                <a:latin typeface="Roboto Condensed"/>
                <a:ea typeface="Roboto Condensed"/>
                <a:cs typeface="Roboto Condensed"/>
                <a:sym typeface="Roboto Condensed"/>
              </a:defRPr>
            </a:lvl4pPr>
            <a:lvl5pPr lvl="4" rtl="0">
              <a:buNone/>
              <a:defRPr>
                <a:solidFill>
                  <a:srgbClr val="FFFFFF"/>
                </a:solidFill>
                <a:latin typeface="Roboto Condensed"/>
                <a:ea typeface="Roboto Condensed"/>
                <a:cs typeface="Roboto Condensed"/>
                <a:sym typeface="Roboto Condensed"/>
              </a:defRPr>
            </a:lvl5pPr>
            <a:lvl6pPr lvl="5" rtl="0">
              <a:buNone/>
              <a:defRPr>
                <a:solidFill>
                  <a:srgbClr val="FFFFFF"/>
                </a:solidFill>
                <a:latin typeface="Roboto Condensed"/>
                <a:ea typeface="Roboto Condensed"/>
                <a:cs typeface="Roboto Condensed"/>
                <a:sym typeface="Roboto Condensed"/>
              </a:defRPr>
            </a:lvl6pPr>
            <a:lvl7pPr lvl="6" rtl="0">
              <a:buNone/>
              <a:defRPr>
                <a:solidFill>
                  <a:srgbClr val="FFFFFF"/>
                </a:solidFill>
                <a:latin typeface="Roboto Condensed"/>
                <a:ea typeface="Roboto Condensed"/>
                <a:cs typeface="Roboto Condensed"/>
                <a:sym typeface="Roboto Condensed"/>
              </a:defRPr>
            </a:lvl7pPr>
            <a:lvl8pPr lvl="7" rtl="0">
              <a:buNone/>
              <a:defRPr>
                <a:solidFill>
                  <a:srgbClr val="FFFFFF"/>
                </a:solidFill>
                <a:latin typeface="Roboto Condensed"/>
                <a:ea typeface="Roboto Condensed"/>
                <a:cs typeface="Roboto Condensed"/>
                <a:sym typeface="Roboto Condensed"/>
              </a:defRPr>
            </a:lvl8pPr>
            <a:lvl9pPr lvl="8" rtl="0">
              <a:buNone/>
              <a:defRPr>
                <a:solidFill>
                  <a:srgbClr val="FFFFFF"/>
                </a:solidFill>
                <a:latin typeface="Roboto Condensed"/>
                <a:ea typeface="Roboto Condensed"/>
                <a:cs typeface="Roboto Condensed"/>
                <a:sym typeface="Roboto Condensed"/>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0361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1E3BC1-E200-E469-5DA8-09DA36D6A6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4E120C7-8698-7B2D-B128-BC90154E05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ACB92CC-BCF8-33AD-6770-6F899756D8DC}"/>
              </a:ext>
            </a:extLst>
          </p:cNvPr>
          <p:cNvSpPr>
            <a:spLocks noGrp="1"/>
          </p:cNvSpPr>
          <p:nvPr>
            <p:ph type="dt" sz="half" idx="10"/>
          </p:nvPr>
        </p:nvSpPr>
        <p:spPr/>
        <p:txBody>
          <a:bodyPr/>
          <a:lstStyle/>
          <a:p>
            <a:fld id="{ACAA898E-E1C1-4622-823F-F5DB606C8B32}" type="datetimeFigureOut">
              <a:rPr lang="en-US" smtClean="0"/>
              <a:t>10/7/2025</a:t>
            </a:fld>
            <a:endParaRPr lang="en-US"/>
          </a:p>
        </p:txBody>
      </p:sp>
      <p:sp>
        <p:nvSpPr>
          <p:cNvPr id="5" name="Footer Placeholder 4">
            <a:extLst>
              <a:ext uri="{FF2B5EF4-FFF2-40B4-BE49-F238E27FC236}">
                <a16:creationId xmlns:a16="http://schemas.microsoft.com/office/drawing/2014/main" xmlns="" id="{E3AF27DD-3CC1-8B48-7F6B-A973C63A4B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9080A2-3880-6043-D867-D312CFBB00E6}"/>
              </a:ext>
            </a:extLst>
          </p:cNvPr>
          <p:cNvSpPr>
            <a:spLocks noGrp="1"/>
          </p:cNvSpPr>
          <p:nvPr>
            <p:ph type="sldNum" sz="quarter" idx="12"/>
          </p:nvPr>
        </p:nvSpPr>
        <p:spPr/>
        <p:txBody>
          <a:bodyPr/>
          <a:lstStyle/>
          <a:p>
            <a:fld id="{72BBC814-7072-44EA-88C8-E7F8EF95857E}" type="slidenum">
              <a:rPr lang="en-US" smtClean="0"/>
              <a:t>‹#›</a:t>
            </a:fld>
            <a:endParaRPr lang="en-US"/>
          </a:p>
        </p:txBody>
      </p:sp>
    </p:spTree>
    <p:extLst>
      <p:ext uri="{BB962C8B-B14F-4D97-AF65-F5344CB8AC3E}">
        <p14:creationId xmlns:p14="http://schemas.microsoft.com/office/powerpoint/2010/main" val="56039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16400-63D8-A30C-277F-7B9C790A34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C891BE8-9A45-32D5-6AC7-0AEE70A439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45D0A94-3D98-1A9F-B6BF-233E732C07BF}"/>
              </a:ext>
            </a:extLst>
          </p:cNvPr>
          <p:cNvSpPr>
            <a:spLocks noGrp="1"/>
          </p:cNvSpPr>
          <p:nvPr>
            <p:ph type="dt" sz="half" idx="10"/>
          </p:nvPr>
        </p:nvSpPr>
        <p:spPr/>
        <p:txBody>
          <a:bodyPr/>
          <a:lstStyle/>
          <a:p>
            <a:fld id="{ACAA898E-E1C1-4622-823F-F5DB606C8B32}" type="datetimeFigureOut">
              <a:rPr lang="en-US" smtClean="0"/>
              <a:t>10/7/2025</a:t>
            </a:fld>
            <a:endParaRPr lang="en-US"/>
          </a:p>
        </p:txBody>
      </p:sp>
      <p:sp>
        <p:nvSpPr>
          <p:cNvPr id="5" name="Footer Placeholder 4">
            <a:extLst>
              <a:ext uri="{FF2B5EF4-FFF2-40B4-BE49-F238E27FC236}">
                <a16:creationId xmlns:a16="http://schemas.microsoft.com/office/drawing/2014/main" xmlns="" id="{99155210-6F43-BD02-DC9D-1EE73E34C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E889F5-C257-3D97-3415-620563F672E4}"/>
              </a:ext>
            </a:extLst>
          </p:cNvPr>
          <p:cNvSpPr>
            <a:spLocks noGrp="1"/>
          </p:cNvSpPr>
          <p:nvPr>
            <p:ph type="sldNum" sz="quarter" idx="12"/>
          </p:nvPr>
        </p:nvSpPr>
        <p:spPr/>
        <p:txBody>
          <a:bodyPr/>
          <a:lstStyle/>
          <a:p>
            <a:fld id="{72BBC814-7072-44EA-88C8-E7F8EF95857E}" type="slidenum">
              <a:rPr lang="en-US" smtClean="0"/>
              <a:t>‹#›</a:t>
            </a:fld>
            <a:endParaRPr lang="en-US"/>
          </a:p>
        </p:txBody>
      </p:sp>
    </p:spTree>
    <p:extLst>
      <p:ext uri="{BB962C8B-B14F-4D97-AF65-F5344CB8AC3E}">
        <p14:creationId xmlns:p14="http://schemas.microsoft.com/office/powerpoint/2010/main" val="155435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856564-AE68-6D7E-4AEB-0DD14D8B63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058102E-13A6-AC7D-50D1-40AAFBD1D3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BF2D630-F4BC-D1E0-FC47-1ACDF01589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2544757-888B-4833-6274-E1922922DA6F}"/>
              </a:ext>
            </a:extLst>
          </p:cNvPr>
          <p:cNvSpPr>
            <a:spLocks noGrp="1"/>
          </p:cNvSpPr>
          <p:nvPr>
            <p:ph type="dt" sz="half" idx="10"/>
          </p:nvPr>
        </p:nvSpPr>
        <p:spPr/>
        <p:txBody>
          <a:bodyPr/>
          <a:lstStyle/>
          <a:p>
            <a:fld id="{ACAA898E-E1C1-4622-823F-F5DB606C8B32}" type="datetimeFigureOut">
              <a:rPr lang="en-US" smtClean="0"/>
              <a:t>10/7/2025</a:t>
            </a:fld>
            <a:endParaRPr lang="en-US"/>
          </a:p>
        </p:txBody>
      </p:sp>
      <p:sp>
        <p:nvSpPr>
          <p:cNvPr id="6" name="Footer Placeholder 5">
            <a:extLst>
              <a:ext uri="{FF2B5EF4-FFF2-40B4-BE49-F238E27FC236}">
                <a16:creationId xmlns:a16="http://schemas.microsoft.com/office/drawing/2014/main" xmlns="" id="{D359E17C-D17E-98E0-AE9F-1021979F7D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904CDEC-9ECB-6A70-5776-060288F21B44}"/>
              </a:ext>
            </a:extLst>
          </p:cNvPr>
          <p:cNvSpPr>
            <a:spLocks noGrp="1"/>
          </p:cNvSpPr>
          <p:nvPr>
            <p:ph type="sldNum" sz="quarter" idx="12"/>
          </p:nvPr>
        </p:nvSpPr>
        <p:spPr/>
        <p:txBody>
          <a:bodyPr/>
          <a:lstStyle/>
          <a:p>
            <a:fld id="{72BBC814-7072-44EA-88C8-E7F8EF95857E}" type="slidenum">
              <a:rPr lang="en-US" smtClean="0"/>
              <a:t>‹#›</a:t>
            </a:fld>
            <a:endParaRPr lang="en-US"/>
          </a:p>
        </p:txBody>
      </p:sp>
    </p:spTree>
    <p:extLst>
      <p:ext uri="{BB962C8B-B14F-4D97-AF65-F5344CB8AC3E}">
        <p14:creationId xmlns:p14="http://schemas.microsoft.com/office/powerpoint/2010/main" val="292597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A4D387-4F29-C06F-6F2B-DB251A767A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B93D285-9ACE-48C4-54F6-CBDAB8BCC5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7C1788E-68DF-F838-0339-18DF4BFC90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572C48D-748F-FEAE-334E-51716EC559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0AA870A-C062-FF96-B19B-31FC5D8EAB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DEA4D06-4700-F0B8-C757-78CA37AC1618}"/>
              </a:ext>
            </a:extLst>
          </p:cNvPr>
          <p:cNvSpPr>
            <a:spLocks noGrp="1"/>
          </p:cNvSpPr>
          <p:nvPr>
            <p:ph type="dt" sz="half" idx="10"/>
          </p:nvPr>
        </p:nvSpPr>
        <p:spPr/>
        <p:txBody>
          <a:bodyPr/>
          <a:lstStyle/>
          <a:p>
            <a:fld id="{ACAA898E-E1C1-4622-823F-F5DB606C8B32}" type="datetimeFigureOut">
              <a:rPr lang="en-US" smtClean="0"/>
              <a:t>10/7/2025</a:t>
            </a:fld>
            <a:endParaRPr lang="en-US"/>
          </a:p>
        </p:txBody>
      </p:sp>
      <p:sp>
        <p:nvSpPr>
          <p:cNvPr id="8" name="Footer Placeholder 7">
            <a:extLst>
              <a:ext uri="{FF2B5EF4-FFF2-40B4-BE49-F238E27FC236}">
                <a16:creationId xmlns:a16="http://schemas.microsoft.com/office/drawing/2014/main" xmlns="" id="{1780A292-F913-0557-CBDA-ED449700E9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BDE850A-4381-AABB-728B-A161D87DE5F6}"/>
              </a:ext>
            </a:extLst>
          </p:cNvPr>
          <p:cNvSpPr>
            <a:spLocks noGrp="1"/>
          </p:cNvSpPr>
          <p:nvPr>
            <p:ph type="sldNum" sz="quarter" idx="12"/>
          </p:nvPr>
        </p:nvSpPr>
        <p:spPr/>
        <p:txBody>
          <a:bodyPr/>
          <a:lstStyle/>
          <a:p>
            <a:fld id="{72BBC814-7072-44EA-88C8-E7F8EF95857E}" type="slidenum">
              <a:rPr lang="en-US" smtClean="0"/>
              <a:t>‹#›</a:t>
            </a:fld>
            <a:endParaRPr lang="en-US"/>
          </a:p>
        </p:txBody>
      </p:sp>
    </p:spTree>
    <p:extLst>
      <p:ext uri="{BB962C8B-B14F-4D97-AF65-F5344CB8AC3E}">
        <p14:creationId xmlns:p14="http://schemas.microsoft.com/office/powerpoint/2010/main" val="1347306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88659-2F9C-9FBC-DE5E-F37612DE4F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41B97D5-BE4B-C87D-9F21-4CC1D8B4957D}"/>
              </a:ext>
            </a:extLst>
          </p:cNvPr>
          <p:cNvSpPr>
            <a:spLocks noGrp="1"/>
          </p:cNvSpPr>
          <p:nvPr>
            <p:ph type="dt" sz="half" idx="10"/>
          </p:nvPr>
        </p:nvSpPr>
        <p:spPr/>
        <p:txBody>
          <a:bodyPr/>
          <a:lstStyle/>
          <a:p>
            <a:fld id="{ACAA898E-E1C1-4622-823F-F5DB606C8B32}" type="datetimeFigureOut">
              <a:rPr lang="en-US" smtClean="0"/>
              <a:t>10/7/2025</a:t>
            </a:fld>
            <a:endParaRPr lang="en-US"/>
          </a:p>
        </p:txBody>
      </p:sp>
      <p:sp>
        <p:nvSpPr>
          <p:cNvPr id="4" name="Footer Placeholder 3">
            <a:extLst>
              <a:ext uri="{FF2B5EF4-FFF2-40B4-BE49-F238E27FC236}">
                <a16:creationId xmlns:a16="http://schemas.microsoft.com/office/drawing/2014/main" xmlns="" id="{271BE932-A94D-3A06-37C1-95C4FDBEB2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E05364E-BB33-43F5-9B2F-FAC764D498AB}"/>
              </a:ext>
            </a:extLst>
          </p:cNvPr>
          <p:cNvSpPr>
            <a:spLocks noGrp="1"/>
          </p:cNvSpPr>
          <p:nvPr>
            <p:ph type="sldNum" sz="quarter" idx="12"/>
          </p:nvPr>
        </p:nvSpPr>
        <p:spPr/>
        <p:txBody>
          <a:bodyPr/>
          <a:lstStyle/>
          <a:p>
            <a:fld id="{72BBC814-7072-44EA-88C8-E7F8EF95857E}" type="slidenum">
              <a:rPr lang="en-US" smtClean="0"/>
              <a:t>‹#›</a:t>
            </a:fld>
            <a:endParaRPr lang="en-US"/>
          </a:p>
        </p:txBody>
      </p:sp>
    </p:spTree>
    <p:extLst>
      <p:ext uri="{BB962C8B-B14F-4D97-AF65-F5344CB8AC3E}">
        <p14:creationId xmlns:p14="http://schemas.microsoft.com/office/powerpoint/2010/main" val="60196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03AA98-939C-6389-5992-41786C71D625}"/>
              </a:ext>
            </a:extLst>
          </p:cNvPr>
          <p:cNvSpPr>
            <a:spLocks noGrp="1"/>
          </p:cNvSpPr>
          <p:nvPr>
            <p:ph type="dt" sz="half" idx="10"/>
          </p:nvPr>
        </p:nvSpPr>
        <p:spPr/>
        <p:txBody>
          <a:bodyPr/>
          <a:lstStyle/>
          <a:p>
            <a:fld id="{ACAA898E-E1C1-4622-823F-F5DB606C8B32}" type="datetimeFigureOut">
              <a:rPr lang="en-US" smtClean="0"/>
              <a:t>10/7/2025</a:t>
            </a:fld>
            <a:endParaRPr lang="en-US"/>
          </a:p>
        </p:txBody>
      </p:sp>
      <p:sp>
        <p:nvSpPr>
          <p:cNvPr id="3" name="Footer Placeholder 2">
            <a:extLst>
              <a:ext uri="{FF2B5EF4-FFF2-40B4-BE49-F238E27FC236}">
                <a16:creationId xmlns:a16="http://schemas.microsoft.com/office/drawing/2014/main" xmlns="" id="{21826254-1FFF-A88C-CCFD-3C5580E5E9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3B426B6-141D-21DC-6D1D-C1FF44DBAC37}"/>
              </a:ext>
            </a:extLst>
          </p:cNvPr>
          <p:cNvSpPr>
            <a:spLocks noGrp="1"/>
          </p:cNvSpPr>
          <p:nvPr>
            <p:ph type="sldNum" sz="quarter" idx="12"/>
          </p:nvPr>
        </p:nvSpPr>
        <p:spPr/>
        <p:txBody>
          <a:bodyPr/>
          <a:lstStyle/>
          <a:p>
            <a:fld id="{72BBC814-7072-44EA-88C8-E7F8EF95857E}" type="slidenum">
              <a:rPr lang="en-US" smtClean="0"/>
              <a:t>‹#›</a:t>
            </a:fld>
            <a:endParaRPr lang="en-US"/>
          </a:p>
        </p:txBody>
      </p:sp>
    </p:spTree>
    <p:extLst>
      <p:ext uri="{BB962C8B-B14F-4D97-AF65-F5344CB8AC3E}">
        <p14:creationId xmlns:p14="http://schemas.microsoft.com/office/powerpoint/2010/main" val="2641409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2E0EE9-D9E5-980E-349A-CB200FF136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CEF70BF-5663-C24E-F76D-3CBF26B75F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D1915FA-379C-8E74-31EB-0DD6FE0650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84B26E2-8A70-12D7-8A88-47F194C1DC29}"/>
              </a:ext>
            </a:extLst>
          </p:cNvPr>
          <p:cNvSpPr>
            <a:spLocks noGrp="1"/>
          </p:cNvSpPr>
          <p:nvPr>
            <p:ph type="dt" sz="half" idx="10"/>
          </p:nvPr>
        </p:nvSpPr>
        <p:spPr/>
        <p:txBody>
          <a:bodyPr/>
          <a:lstStyle/>
          <a:p>
            <a:fld id="{ACAA898E-E1C1-4622-823F-F5DB606C8B32}" type="datetimeFigureOut">
              <a:rPr lang="en-US" smtClean="0"/>
              <a:t>10/7/2025</a:t>
            </a:fld>
            <a:endParaRPr lang="en-US"/>
          </a:p>
        </p:txBody>
      </p:sp>
      <p:sp>
        <p:nvSpPr>
          <p:cNvPr id="6" name="Footer Placeholder 5">
            <a:extLst>
              <a:ext uri="{FF2B5EF4-FFF2-40B4-BE49-F238E27FC236}">
                <a16:creationId xmlns:a16="http://schemas.microsoft.com/office/drawing/2014/main" xmlns="" id="{A6E99DF2-AED7-295E-E167-8A8B10F481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A31835B-0699-6069-F2AD-A85491B6552D}"/>
              </a:ext>
            </a:extLst>
          </p:cNvPr>
          <p:cNvSpPr>
            <a:spLocks noGrp="1"/>
          </p:cNvSpPr>
          <p:nvPr>
            <p:ph type="sldNum" sz="quarter" idx="12"/>
          </p:nvPr>
        </p:nvSpPr>
        <p:spPr/>
        <p:txBody>
          <a:bodyPr/>
          <a:lstStyle/>
          <a:p>
            <a:fld id="{72BBC814-7072-44EA-88C8-E7F8EF95857E}" type="slidenum">
              <a:rPr lang="en-US" smtClean="0"/>
              <a:t>‹#›</a:t>
            </a:fld>
            <a:endParaRPr lang="en-US"/>
          </a:p>
        </p:txBody>
      </p:sp>
    </p:spTree>
    <p:extLst>
      <p:ext uri="{BB962C8B-B14F-4D97-AF65-F5344CB8AC3E}">
        <p14:creationId xmlns:p14="http://schemas.microsoft.com/office/powerpoint/2010/main" val="4111589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C2F772-9360-2FF0-1006-5C0061072D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629DC87-B52A-E9D7-902C-6882A2D3E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CF7F10F-53B4-D1EB-DBAA-5A70E26A2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BA7E21D-C8A3-CEA6-C759-510D3212A2A2}"/>
              </a:ext>
            </a:extLst>
          </p:cNvPr>
          <p:cNvSpPr>
            <a:spLocks noGrp="1"/>
          </p:cNvSpPr>
          <p:nvPr>
            <p:ph type="dt" sz="half" idx="10"/>
          </p:nvPr>
        </p:nvSpPr>
        <p:spPr/>
        <p:txBody>
          <a:bodyPr/>
          <a:lstStyle/>
          <a:p>
            <a:fld id="{ACAA898E-E1C1-4622-823F-F5DB606C8B32}" type="datetimeFigureOut">
              <a:rPr lang="en-US" smtClean="0"/>
              <a:t>10/7/2025</a:t>
            </a:fld>
            <a:endParaRPr lang="en-US"/>
          </a:p>
        </p:txBody>
      </p:sp>
      <p:sp>
        <p:nvSpPr>
          <p:cNvPr id="6" name="Footer Placeholder 5">
            <a:extLst>
              <a:ext uri="{FF2B5EF4-FFF2-40B4-BE49-F238E27FC236}">
                <a16:creationId xmlns:a16="http://schemas.microsoft.com/office/drawing/2014/main" xmlns="" id="{F56F31D7-231F-FB14-5CC1-1E610E3B6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8E05F48-86FB-CB5C-5012-A7C819FC753C}"/>
              </a:ext>
            </a:extLst>
          </p:cNvPr>
          <p:cNvSpPr>
            <a:spLocks noGrp="1"/>
          </p:cNvSpPr>
          <p:nvPr>
            <p:ph type="sldNum" sz="quarter" idx="12"/>
          </p:nvPr>
        </p:nvSpPr>
        <p:spPr/>
        <p:txBody>
          <a:bodyPr/>
          <a:lstStyle/>
          <a:p>
            <a:fld id="{72BBC814-7072-44EA-88C8-E7F8EF95857E}" type="slidenum">
              <a:rPr lang="en-US" smtClean="0"/>
              <a:t>‹#›</a:t>
            </a:fld>
            <a:endParaRPr lang="en-US"/>
          </a:p>
        </p:txBody>
      </p:sp>
    </p:spTree>
    <p:extLst>
      <p:ext uri="{BB962C8B-B14F-4D97-AF65-F5344CB8AC3E}">
        <p14:creationId xmlns:p14="http://schemas.microsoft.com/office/powerpoint/2010/main" val="3363753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F121C3-ED71-42FD-4FFA-D4CFFE9C68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4D1C4C6-9364-65CC-A714-C5BB08131E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23D1DBE-CA5F-D1BE-62FC-2F42A79AAA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A898E-E1C1-4622-823F-F5DB606C8B32}" type="datetimeFigureOut">
              <a:rPr lang="en-US" smtClean="0"/>
              <a:t>10/7/2025</a:t>
            </a:fld>
            <a:endParaRPr lang="en-US"/>
          </a:p>
        </p:txBody>
      </p:sp>
      <p:sp>
        <p:nvSpPr>
          <p:cNvPr id="5" name="Footer Placeholder 4">
            <a:extLst>
              <a:ext uri="{FF2B5EF4-FFF2-40B4-BE49-F238E27FC236}">
                <a16:creationId xmlns:a16="http://schemas.microsoft.com/office/drawing/2014/main" xmlns="" id="{68862E0E-AD13-86FB-42A9-708D787F69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0B0485A-5E4A-EC2D-1004-4DDFE73DBB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BC814-7072-44EA-88C8-E7F8EF95857E}" type="slidenum">
              <a:rPr lang="en-US" smtClean="0"/>
              <a:t>‹#›</a:t>
            </a:fld>
            <a:endParaRPr lang="en-US"/>
          </a:p>
        </p:txBody>
      </p:sp>
    </p:spTree>
    <p:extLst>
      <p:ext uri="{BB962C8B-B14F-4D97-AF65-F5344CB8AC3E}">
        <p14:creationId xmlns:p14="http://schemas.microsoft.com/office/powerpoint/2010/main" val="383205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fif"/><Relationship Id="rId4" Type="http://schemas.openxmlformats.org/officeDocument/2006/relationships/image" Target="../media/image3.jfi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gif"/><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gif"/><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9.jfif"/><Relationship Id="rId3" Type="http://schemas.openxmlformats.org/officeDocument/2006/relationships/image" Target="../media/image15.jpeg"/><Relationship Id="rId7" Type="http://schemas.openxmlformats.org/officeDocument/2006/relationships/image" Target="../media/image18.jfif"/><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gif"/><Relationship Id="rId5" Type="http://schemas.openxmlformats.org/officeDocument/2006/relationships/image" Target="../media/image17.jpe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gif"/><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4054" y="282535"/>
            <a:ext cx="844657" cy="1054502"/>
          </a:xfrm>
          <a:prstGeom prst="rect">
            <a:avLst/>
          </a:prstGeom>
        </p:spPr>
      </p:pic>
      <p:sp>
        <p:nvSpPr>
          <p:cNvPr id="13" name="Title 1">
            <a:extLst>
              <a:ext uri="{FF2B5EF4-FFF2-40B4-BE49-F238E27FC236}">
                <a16:creationId xmlns:a16="http://schemas.microsoft.com/office/drawing/2014/main" xmlns="" id="{4C1D80AC-674E-6DA9-38E3-61C5D3AED86C}"/>
              </a:ext>
            </a:extLst>
          </p:cNvPr>
          <p:cNvSpPr>
            <a:spLocks noGrp="1"/>
          </p:cNvSpPr>
          <p:nvPr>
            <p:ph type="ctrTitle"/>
          </p:nvPr>
        </p:nvSpPr>
        <p:spPr>
          <a:xfrm>
            <a:off x="1520788" y="193729"/>
            <a:ext cx="7772400" cy="1232115"/>
          </a:xfrm>
        </p:spPr>
        <p:txBody>
          <a:bodyPr anchor="ctr">
            <a:normAutofit/>
          </a:bodyPr>
          <a:lstStyle/>
          <a:p>
            <a:pPr>
              <a:lnSpc>
                <a:spcPct val="100000"/>
              </a:lnSpc>
            </a:pPr>
            <a:r>
              <a:rPr lang="en-US" sz="3200" b="1" dirty="0" smtClean="0"/>
              <a:t>PARTENERIAT PENTRU POLITICA DE COEZIUNE</a:t>
            </a:r>
            <a:r>
              <a:rPr lang="en-US" sz="3200" b="1" dirty="0"/>
              <a:t/>
            </a:r>
            <a:br>
              <a:rPr lang="en-US" sz="3200" b="1" dirty="0"/>
            </a:br>
            <a:r>
              <a:rPr lang="ro-RO" sz="3200" b="1" dirty="0" smtClean="0"/>
              <a:t>Municipiul</a:t>
            </a:r>
            <a:r>
              <a:rPr lang="en-US" sz="3200" b="1" dirty="0" smtClean="0"/>
              <a:t> R</a:t>
            </a:r>
            <a:r>
              <a:rPr lang="ro-RO" sz="3200" b="1" dirty="0" smtClean="0"/>
              <a:t>âmnicu Vâlcea</a:t>
            </a:r>
            <a:endParaRPr lang="en-US" sz="32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1348" y="4354909"/>
            <a:ext cx="4633993" cy="246356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4716" y="1425844"/>
            <a:ext cx="4706630" cy="292906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1349" y="1425845"/>
            <a:ext cx="4633993" cy="2929064"/>
          </a:xfrm>
          <a:prstGeom prst="rect">
            <a:avLst/>
          </a:prstGeom>
        </p:spPr>
      </p:pic>
      <p:pic>
        <p:nvPicPr>
          <p:cNvPr id="18" name="Picture 17">
            <a:extLst>
              <a:ext uri="{FF2B5EF4-FFF2-40B4-BE49-F238E27FC236}">
                <a16:creationId xmlns:a16="http://schemas.microsoft.com/office/drawing/2014/main" xmlns="" id="{B14EA772-1A7F-139B-C8A4-E4BACCFA3CB2}"/>
              </a:ext>
            </a:extLst>
          </p:cNvPr>
          <p:cNvPicPr>
            <a:picLocks noChangeAspect="1"/>
          </p:cNvPicPr>
          <p:nvPr/>
        </p:nvPicPr>
        <p:blipFill>
          <a:blip r:embed="rId6"/>
          <a:stretch>
            <a:fillRect/>
          </a:stretch>
        </p:blipFill>
        <p:spPr>
          <a:xfrm>
            <a:off x="1244715" y="4354910"/>
            <a:ext cx="4706631" cy="2463560"/>
          </a:xfrm>
          <a:prstGeom prst="rect">
            <a:avLst/>
          </a:prstGeom>
        </p:spPr>
      </p:pic>
    </p:spTree>
    <p:extLst>
      <p:ext uri="{BB962C8B-B14F-4D97-AF65-F5344CB8AC3E}">
        <p14:creationId xmlns:p14="http://schemas.microsoft.com/office/powerpoint/2010/main" val="757541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4"/>
          <p:cNvSpPr txBox="1">
            <a:spLocks noGrp="1"/>
          </p:cNvSpPr>
          <p:nvPr>
            <p:ph type="ctrTitle"/>
          </p:nvPr>
        </p:nvSpPr>
        <p:spPr>
          <a:xfrm>
            <a:off x="2348580" y="389127"/>
            <a:ext cx="7867807" cy="837817"/>
          </a:xfrm>
          <a:prstGeom prst="rect">
            <a:avLst/>
          </a:prstGeom>
        </p:spPr>
        <p:style>
          <a:lnRef idx="2">
            <a:schemeClr val="accent2"/>
          </a:lnRef>
          <a:fillRef idx="1">
            <a:schemeClr val="lt1"/>
          </a:fillRef>
          <a:effectRef idx="0">
            <a:schemeClr val="accent2"/>
          </a:effectRef>
          <a:fontRef idx="minor">
            <a:schemeClr val="dk1"/>
          </a:fontRef>
        </p:style>
        <p:txBody>
          <a:bodyPr spcFirstLastPara="1" vert="horz" wrap="square" lIns="91425" tIns="91425" rIns="91425" bIns="91425" rtlCol="0" anchor="ctr" anchorCtr="0">
            <a:noAutofit/>
          </a:bodyPr>
          <a:lstStyle/>
          <a:p>
            <a:r>
              <a:rPr lang="ro-RO" dirty="0" smtClean="0">
                <a:solidFill>
                  <a:schemeClr val="tx1"/>
                </a:solidFill>
                <a:effectLst/>
              </a:rPr>
              <a:t>MUNICIPIUL RÂMNICU VÂLCEA</a:t>
            </a:r>
            <a:endParaRPr dirty="0">
              <a:solidFill>
                <a:schemeClr val="tx1"/>
              </a:solidFill>
              <a:effectLst/>
            </a:endParaRPr>
          </a:p>
        </p:txBody>
      </p:sp>
      <p:sp>
        <p:nvSpPr>
          <p:cNvPr id="449" name="Google Shape;449;p44"/>
          <p:cNvSpPr txBox="1"/>
          <p:nvPr/>
        </p:nvSpPr>
        <p:spPr>
          <a:xfrm>
            <a:off x="503853" y="3534856"/>
            <a:ext cx="4306263" cy="1905015"/>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lvl="0" algn="just">
              <a:buSzPts val="1100"/>
            </a:pPr>
            <a:r>
              <a:rPr lang="ro-RO" dirty="0" smtClean="0"/>
              <a:t>Membru al Comitetului Executiv al Asociației Municipiilor din România și al Asociației Orașe Energie România.</a:t>
            </a:r>
            <a:endParaRPr dirty="0">
              <a:solidFill>
                <a:srgbClr val="FFFFFF"/>
              </a:solidFill>
              <a:latin typeface="Roboto Slab Regular"/>
              <a:ea typeface="Roboto Slab Regular"/>
              <a:cs typeface="Roboto Slab Regular"/>
              <a:sym typeface="Roboto Slab Regular"/>
            </a:endParaRPr>
          </a:p>
        </p:txBody>
      </p:sp>
      <p:sp>
        <p:nvSpPr>
          <p:cNvPr id="450" name="Google Shape;450;p44"/>
          <p:cNvSpPr txBox="1"/>
          <p:nvPr/>
        </p:nvSpPr>
        <p:spPr>
          <a:xfrm>
            <a:off x="7648414" y="3314906"/>
            <a:ext cx="3866825" cy="2286016"/>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lvl="0" algn="just"/>
            <a:r>
              <a:rPr lang="ro-RO" dirty="0" smtClean="0"/>
              <a:t>În 1999 primește din partea Comisiei Europene titulatura de </a:t>
            </a:r>
            <a:r>
              <a:rPr lang="ro-RO" b="1" dirty="0" smtClean="0"/>
              <a:t>”Oraș în curs de integrare în Uniunea Europeană” </a:t>
            </a:r>
            <a:r>
              <a:rPr lang="ro-RO" dirty="0" smtClean="0"/>
              <a:t>iar în 2003 diploma de </a:t>
            </a:r>
            <a:r>
              <a:rPr lang="ro-RO" b="1" dirty="0" smtClean="0"/>
              <a:t>”Oraș European Sustenabil”</a:t>
            </a:r>
            <a:r>
              <a:rPr lang="ro-RO" dirty="0" smtClean="0"/>
              <a:t>.</a:t>
            </a:r>
            <a:endParaRPr dirty="0">
              <a:solidFill>
                <a:srgbClr val="FFFFFF"/>
              </a:solidFill>
              <a:latin typeface="Roboto Slab Regular"/>
              <a:ea typeface="Roboto Slab Regular"/>
              <a:cs typeface="Roboto Slab Regular"/>
              <a:sym typeface="Roboto Slab Regular"/>
            </a:endParaRPr>
          </a:p>
        </p:txBody>
      </p:sp>
      <p:sp>
        <p:nvSpPr>
          <p:cNvPr id="451" name="Google Shape;451;p44"/>
          <p:cNvSpPr txBox="1"/>
          <p:nvPr/>
        </p:nvSpPr>
        <p:spPr>
          <a:xfrm>
            <a:off x="503853" y="1381086"/>
            <a:ext cx="4306263" cy="1408768"/>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lvl="0" algn="just"/>
            <a:r>
              <a:rPr lang="ro-RO" dirty="0" smtClean="0"/>
              <a:t>A primit în</a:t>
            </a:r>
            <a:r>
              <a:rPr lang="en-US" dirty="0" smtClean="0"/>
              <a:t> </a:t>
            </a:r>
            <a:r>
              <a:rPr lang="en-US" dirty="0"/>
              <a:t>2019, 2020, </a:t>
            </a:r>
            <a:r>
              <a:rPr lang="en-US" dirty="0" smtClean="0"/>
              <a:t>2021, 2022 </a:t>
            </a:r>
            <a:r>
              <a:rPr lang="ro-RO" dirty="0" smtClean="0"/>
              <a:t>și</a:t>
            </a:r>
            <a:r>
              <a:rPr lang="en-US" dirty="0" smtClean="0"/>
              <a:t> 2023 </a:t>
            </a:r>
            <a:r>
              <a:rPr lang="ro-RO" dirty="0" smtClean="0"/>
              <a:t>titlul de</a:t>
            </a:r>
            <a:r>
              <a:rPr lang="en-US" dirty="0" smtClean="0"/>
              <a:t> </a:t>
            </a:r>
            <a:r>
              <a:rPr lang="en-US" dirty="0"/>
              <a:t>“</a:t>
            </a:r>
            <a:r>
              <a:rPr lang="en-US" dirty="0" smtClean="0"/>
              <a:t>Part</a:t>
            </a:r>
            <a:r>
              <a:rPr lang="ro-RO" dirty="0" smtClean="0"/>
              <a:t>ener</a:t>
            </a:r>
            <a:r>
              <a:rPr lang="en-US" dirty="0" smtClean="0"/>
              <a:t>” </a:t>
            </a:r>
            <a:r>
              <a:rPr lang="ro-RO" dirty="0" smtClean="0"/>
              <a:t>al Săptămânii Europene a Democrației Locale, o inițiativă a Congresului Autorităților Locale și Regionale al Consiliului Europei.</a:t>
            </a:r>
            <a:endParaRPr lang="en-GB" dirty="0"/>
          </a:p>
        </p:txBody>
      </p:sp>
      <p:sp>
        <p:nvSpPr>
          <p:cNvPr id="452" name="Google Shape;452;p44"/>
          <p:cNvSpPr txBox="1"/>
          <p:nvPr/>
        </p:nvSpPr>
        <p:spPr>
          <a:xfrm>
            <a:off x="4919590" y="5048625"/>
            <a:ext cx="2387861" cy="870390"/>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lvl="0" algn="just"/>
            <a:r>
              <a:rPr lang="ro-RO" dirty="0" smtClean="0"/>
              <a:t>Semnatar al Pactului Primarilor din </a:t>
            </a:r>
            <a:r>
              <a:rPr lang="en-US" dirty="0" smtClean="0"/>
              <a:t>2008</a:t>
            </a:r>
            <a:r>
              <a:rPr lang="en-US" dirty="0"/>
              <a:t>. </a:t>
            </a:r>
            <a:endParaRPr lang="en-GB" dirty="0"/>
          </a:p>
        </p:txBody>
      </p:sp>
      <p:grpSp>
        <p:nvGrpSpPr>
          <p:cNvPr id="2" name="Google Shape;453;p44"/>
          <p:cNvGrpSpPr/>
          <p:nvPr/>
        </p:nvGrpSpPr>
        <p:grpSpPr>
          <a:xfrm rot="10800000">
            <a:off x="5241742" y="3009308"/>
            <a:ext cx="1692071" cy="2039317"/>
            <a:chOff x="2577764" y="2194918"/>
            <a:chExt cx="394101" cy="356275"/>
          </a:xfrm>
        </p:grpSpPr>
        <p:sp>
          <p:nvSpPr>
            <p:cNvPr id="454" name="Google Shape;454;p44"/>
            <p:cNvSpPr/>
            <p:nvPr/>
          </p:nvSpPr>
          <p:spPr>
            <a:xfrm>
              <a:off x="2577764" y="2194918"/>
              <a:ext cx="394101" cy="19610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FFFFFF"/>
            </a:solidFill>
            <a:ln>
              <a:noFill/>
            </a:ln>
          </p:spPr>
          <p:txBody>
            <a:bodyPr spcFirstLastPara="1" wrap="square" lIns="91425" tIns="91425" rIns="91425" bIns="91425" anchor="ctr" anchorCtr="0">
              <a:noAutofit/>
            </a:bodyPr>
            <a:lstStyle/>
            <a:p>
              <a:endParaRPr sz="1400"/>
            </a:p>
          </p:txBody>
        </p:sp>
        <p:sp>
          <p:nvSpPr>
            <p:cNvPr id="455" name="Google Shape;455;p44"/>
            <p:cNvSpPr/>
            <p:nvPr/>
          </p:nvSpPr>
          <p:spPr>
            <a:xfrm>
              <a:off x="2577764" y="2248307"/>
              <a:ext cx="394101" cy="19610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998888"/>
            </a:solidFill>
            <a:ln>
              <a:noFill/>
            </a:ln>
          </p:spPr>
          <p:txBody>
            <a:bodyPr spcFirstLastPara="1" wrap="square" lIns="91425" tIns="91425" rIns="91425" bIns="91425" anchor="ctr" anchorCtr="0">
              <a:noAutofit/>
            </a:bodyPr>
            <a:lstStyle/>
            <a:p>
              <a:endParaRPr sz="1400"/>
            </a:p>
          </p:txBody>
        </p:sp>
        <p:sp>
          <p:nvSpPr>
            <p:cNvPr id="456" name="Google Shape;456;p44"/>
            <p:cNvSpPr/>
            <p:nvPr/>
          </p:nvSpPr>
          <p:spPr>
            <a:xfrm>
              <a:off x="2577764" y="2301696"/>
              <a:ext cx="394101" cy="19610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C5BAAF"/>
            </a:solidFill>
            <a:ln>
              <a:noFill/>
            </a:ln>
          </p:spPr>
          <p:txBody>
            <a:bodyPr spcFirstLastPara="1" wrap="square" lIns="91425" tIns="91425" rIns="91425" bIns="91425" anchor="ctr" anchorCtr="0">
              <a:noAutofit/>
            </a:bodyPr>
            <a:lstStyle/>
            <a:p>
              <a:endParaRPr/>
            </a:p>
          </p:txBody>
        </p:sp>
        <p:sp>
          <p:nvSpPr>
            <p:cNvPr id="457" name="Google Shape;457;p44"/>
            <p:cNvSpPr/>
            <p:nvPr/>
          </p:nvSpPr>
          <p:spPr>
            <a:xfrm>
              <a:off x="2577764" y="2355085"/>
              <a:ext cx="394101" cy="19610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EBCFB2"/>
            </a:solidFill>
            <a:ln>
              <a:noFill/>
            </a:ln>
          </p:spPr>
          <p:txBody>
            <a:bodyPr spcFirstLastPara="1" wrap="square" lIns="91425" tIns="91425" rIns="91425" bIns="91425" anchor="ctr" anchorCtr="0">
              <a:noAutofit/>
            </a:bodyPr>
            <a:lstStyle/>
            <a:p>
              <a:endParaRPr/>
            </a:p>
          </p:txBody>
        </p:sp>
      </p:grpSp>
      <p:pic>
        <p:nvPicPr>
          <p:cNvPr id="3074" name="Picture 2" descr="C:\Users\simona.iliescu\Desktop\diploma.jpg"/>
          <p:cNvPicPr>
            <a:picLocks noChangeAspect="1" noChangeArrowheads="1"/>
          </p:cNvPicPr>
          <p:nvPr/>
        </p:nvPicPr>
        <p:blipFill>
          <a:blip r:embed="rId3" cstate="print"/>
          <a:srcRect/>
          <a:stretch>
            <a:fillRect/>
          </a:stretch>
        </p:blipFill>
        <p:spPr bwMode="auto">
          <a:xfrm rot="21449671">
            <a:off x="4952992" y="1428737"/>
            <a:ext cx="2214578" cy="1576563"/>
          </a:xfrm>
          <a:prstGeom prst="rect">
            <a:avLst/>
          </a:prstGeom>
          <a:noFill/>
        </p:spPr>
      </p:pic>
      <p:sp>
        <p:nvSpPr>
          <p:cNvPr id="3" name="Google Shape;452;p44">
            <a:extLst>
              <a:ext uri="{FF2B5EF4-FFF2-40B4-BE49-F238E27FC236}">
                <a16:creationId xmlns="" xmlns:a16="http://schemas.microsoft.com/office/drawing/2014/main" id="{091AE2DB-7946-81F0-A225-09DC8070C9AE}"/>
              </a:ext>
            </a:extLst>
          </p:cNvPr>
          <p:cNvSpPr txBox="1"/>
          <p:nvPr/>
        </p:nvSpPr>
        <p:spPr>
          <a:xfrm>
            <a:off x="7590856" y="1381085"/>
            <a:ext cx="3924384" cy="1408769"/>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lvl="0" algn="just"/>
            <a:r>
              <a:rPr lang="ro-RO" dirty="0" smtClean="0"/>
              <a:t>În</a:t>
            </a:r>
            <a:r>
              <a:rPr lang="en-US" dirty="0" smtClean="0"/>
              <a:t> </a:t>
            </a:r>
            <a:r>
              <a:rPr lang="en-US" dirty="0"/>
              <a:t>2023 </a:t>
            </a:r>
            <a:r>
              <a:rPr lang="ro-RO" dirty="0" smtClean="0"/>
              <a:t>primește eticheta ELOGE a Consiliului Europei pentru bune practici în administrația locală</a:t>
            </a:r>
            <a:r>
              <a:rPr lang="en-US" dirty="0" smtClean="0"/>
              <a:t>.</a:t>
            </a:r>
            <a:endParaRPr lang="en-GB" dirty="0"/>
          </a:p>
        </p:txBody>
      </p:sp>
      <p:pic>
        <p:nvPicPr>
          <p:cNvPr id="14" name="Picture 2" descr="C:\Users\OemUser2\Desktop\Stema municipiului Ramnicu Valcea.gif">
            <a:extLst>
              <a:ext uri="{FF2B5EF4-FFF2-40B4-BE49-F238E27FC236}">
                <a16:creationId xmlns:a16="http://schemas.microsoft.com/office/drawing/2014/main" xmlns="" id="{DB792A93-3214-9BF7-5350-90081C63E782}"/>
              </a:ext>
            </a:extLst>
          </p:cNvPr>
          <p:cNvPicPr>
            <a:picLocks noChangeAspect="1" noChangeArrowheads="1"/>
          </p:cNvPicPr>
          <p:nvPr/>
        </p:nvPicPr>
        <p:blipFill>
          <a:blip r:embed="rId4"/>
          <a:stretch>
            <a:fillRect/>
          </a:stretch>
        </p:blipFill>
        <p:spPr bwMode="auto">
          <a:xfrm>
            <a:off x="11344759" y="378800"/>
            <a:ext cx="477285" cy="694004"/>
          </a:xfrm>
          <a:prstGeom prst="rect">
            <a:avLst/>
          </a:prstGeom>
          <a:noFill/>
        </p:spPr>
      </p:pic>
    </p:spTree>
    <p:extLst>
      <p:ext uri="{BB962C8B-B14F-4D97-AF65-F5344CB8AC3E}">
        <p14:creationId xmlns:p14="http://schemas.microsoft.com/office/powerpoint/2010/main" val="201570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914" y="142905"/>
            <a:ext cx="7036230" cy="533776"/>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ro-RO" sz="2800" dirty="0" smtClean="0"/>
              <a:t>Proiectul Parteneriat pentru Politica de Coeziune</a:t>
            </a:r>
            <a:endParaRPr lang="ro-RO" sz="2800" dirty="0"/>
          </a:p>
        </p:txBody>
      </p:sp>
      <p:sp>
        <p:nvSpPr>
          <p:cNvPr id="3" name="Title 1"/>
          <p:cNvSpPr txBox="1">
            <a:spLocks/>
          </p:cNvSpPr>
          <p:nvPr/>
        </p:nvSpPr>
        <p:spPr>
          <a:xfrm>
            <a:off x="393915" y="953146"/>
            <a:ext cx="7905427" cy="540890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ro-RO" sz="1200" dirty="0"/>
              <a:t>Primăria Municipiului Râmnicu Vâlcea a implementat în perioada 2022-2024 primul proiect de implicare activă a cetățenilor în luarea deciziilor de la nivel local, ”Parteneriat pentru politica de coeziune</a:t>
            </a:r>
            <a:r>
              <a:rPr lang="ro-RO" sz="1200" dirty="0" smtClean="0"/>
              <a:t>”.</a:t>
            </a:r>
          </a:p>
          <a:p>
            <a:pPr algn="just"/>
            <a:endParaRPr lang="ro-RO" sz="1200" dirty="0"/>
          </a:p>
          <a:p>
            <a:pPr algn="just"/>
            <a:r>
              <a:rPr lang="ro-RO" sz="1200" b="1" dirty="0"/>
              <a:t>Contextul:</a:t>
            </a:r>
          </a:p>
          <a:p>
            <a:pPr algn="just"/>
            <a:r>
              <a:rPr lang="ro-RO" sz="1200" dirty="0" smtClean="0"/>
              <a:t>În </a:t>
            </a:r>
            <a:r>
              <a:rPr lang="ro-RO" sz="1200" dirty="0"/>
              <a:t>anul 2022, proiectul Municipiului Râmnicu Vâlcea a fost declarat eligibil de către Comisia Europeană. Municipiul Râmnicu Vâlcea obține, astfel, asistență tehnică gratuită de la experții Organizației pentru Cooperare și Dezvoltare Economică (OCDE) și ai DG REGIO pentru a identifica cele mai bune soluții de implicare a cetățenilor în procesul de decizie de la nivel local și pentru a promova obiectivele politicii de coeziune ale Uniunii Europene, cu precădere obiectivul nr.2, o Europă mai verdem fără emisii de CO2.</a:t>
            </a:r>
          </a:p>
          <a:p>
            <a:pPr algn="just"/>
            <a:r>
              <a:rPr lang="ro-RO" sz="1200" dirty="0"/>
              <a:t>Totodată, este primul proiect în care municipalitatea lucrează alături de societatea civilă, ”Parteneriatul pentru politica de coeziune” beneficiind de susținerea a două organizații non-guvernamentale partenere, Fundația Comunitară Vâlcea și Asociația H.appy Cities. </a:t>
            </a:r>
          </a:p>
          <a:p>
            <a:pPr algn="just"/>
            <a:endParaRPr lang="ro-RO" sz="1200" b="1" dirty="0" smtClean="0"/>
          </a:p>
          <a:p>
            <a:pPr algn="just"/>
            <a:r>
              <a:rPr lang="ro-RO" sz="1200" b="1" dirty="0" smtClean="0"/>
              <a:t>Scopul:</a:t>
            </a:r>
            <a:endParaRPr lang="en-US" sz="1200" b="1" dirty="0" smtClean="0"/>
          </a:p>
          <a:p>
            <a:pPr algn="just"/>
            <a:r>
              <a:rPr lang="ro-RO" sz="1200" dirty="0" smtClean="0"/>
              <a:t>- o </a:t>
            </a:r>
            <a:r>
              <a:rPr lang="ro-RO" sz="1200" dirty="0"/>
              <a:t>colaborare activă între autoritatea locală, comunitatea locală și societatea civilă;</a:t>
            </a:r>
            <a:endParaRPr lang="en-US" sz="1200" dirty="0"/>
          </a:p>
          <a:p>
            <a:pPr algn="just"/>
            <a:r>
              <a:rPr lang="ro-RO" sz="1200" dirty="0" smtClean="0"/>
              <a:t>- promovarea </a:t>
            </a:r>
            <a:r>
              <a:rPr lang="ro-RO" sz="1200" dirty="0"/>
              <a:t>în rândul comunității locale a obiectivelor politicii de coeziune a Uniunii Europene, în special obiectivul nr.2, o Europă mai verde, fără emisii de CO2;</a:t>
            </a:r>
          </a:p>
          <a:p>
            <a:pPr algn="just"/>
            <a:r>
              <a:rPr lang="ro-RO" sz="1200" dirty="0" smtClean="0"/>
              <a:t>- creșterea numărului de utilizatori ai transportului public local;</a:t>
            </a:r>
          </a:p>
          <a:p>
            <a:pPr algn="just"/>
            <a:r>
              <a:rPr lang="ro-RO" sz="1200" dirty="0" smtClean="0"/>
              <a:t>- creșterea numărului de cetățeni implicați în procesul decizional la nivel local;</a:t>
            </a:r>
          </a:p>
          <a:p>
            <a:pPr algn="just"/>
            <a:r>
              <a:rPr lang="ro-RO" sz="1200" dirty="0" smtClean="0"/>
              <a:t>- creșterea numărului de cetățeni care susțin proiectele municipalității de adaptare la schimbările climatice.</a:t>
            </a:r>
          </a:p>
          <a:p>
            <a:pPr algn="just"/>
            <a:endParaRPr lang="ro-RO" sz="1200" dirty="0" smtClean="0"/>
          </a:p>
          <a:p>
            <a:pPr marL="171450" indent="-171450" algn="just">
              <a:buFontTx/>
              <a:buChar char="-"/>
            </a:pPr>
            <a:endParaRPr lang="ro-RO" sz="1200" dirty="0" smtClean="0"/>
          </a:p>
          <a:p>
            <a:r>
              <a:rPr lang="ro-RO" sz="1200" b="1" dirty="0"/>
              <a:t>Obiectivul</a:t>
            </a:r>
            <a:r>
              <a:rPr lang="ro-RO" sz="1200" b="1" dirty="0" smtClean="0"/>
              <a:t>:</a:t>
            </a:r>
          </a:p>
          <a:p>
            <a:r>
              <a:rPr lang="ro-RO" sz="1200" dirty="0" smtClean="0"/>
              <a:t>Proiectul </a:t>
            </a:r>
            <a:r>
              <a:rPr lang="ro-RO" sz="1200" dirty="0"/>
              <a:t>mai sus amintit a avut ca obiectiv implicarea cetățenilor din Râmnicu Vâlcea în mod direct în proiectarea și implementarea politicii de coeziune a Uniunii Europene la nivel local, prin organizarea primului juriu al cetățenilor pe probleme de mobilitatea urbană durabilă din Râmnicu Vâlcea. </a:t>
            </a:r>
          </a:p>
          <a:p>
            <a:endParaRPr lang="ro-RO" sz="1600" dirty="0"/>
          </a:p>
        </p:txBody>
      </p:sp>
      <p:pic>
        <p:nvPicPr>
          <p:cNvPr id="6" name="Picture 2" descr="C:\Users\OemUser2\Desktop\Stema municipiului Ramnicu Valcea.gif">
            <a:extLst>
              <a:ext uri="{FF2B5EF4-FFF2-40B4-BE49-F238E27FC236}">
                <a16:creationId xmlns:a16="http://schemas.microsoft.com/office/drawing/2014/main" xmlns="" id="{DB792A93-3214-9BF7-5350-90081C63E782}"/>
              </a:ext>
            </a:extLst>
          </p:cNvPr>
          <p:cNvPicPr>
            <a:picLocks noChangeAspect="1" noChangeArrowheads="1"/>
          </p:cNvPicPr>
          <p:nvPr/>
        </p:nvPicPr>
        <p:blipFill>
          <a:blip r:embed="rId2"/>
          <a:stretch>
            <a:fillRect/>
          </a:stretch>
        </p:blipFill>
        <p:spPr bwMode="auto">
          <a:xfrm>
            <a:off x="11513964" y="77492"/>
            <a:ext cx="323577" cy="460536"/>
          </a:xfrm>
          <a:prstGeom prst="rect">
            <a:avLst/>
          </a:prstGeom>
          <a:noFill/>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4487" y="2479624"/>
            <a:ext cx="3042254" cy="189089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2038" y="4491158"/>
            <a:ext cx="3141926" cy="187089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3263" y="538029"/>
            <a:ext cx="3064702" cy="1871958"/>
          </a:xfrm>
          <a:prstGeom prst="rect">
            <a:avLst/>
          </a:prstGeom>
        </p:spPr>
      </p:pic>
    </p:spTree>
    <p:extLst>
      <p:ext uri="{BB962C8B-B14F-4D97-AF65-F5344CB8AC3E}">
        <p14:creationId xmlns:p14="http://schemas.microsoft.com/office/powerpoint/2010/main" val="3754250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541" y="263471"/>
            <a:ext cx="6635703" cy="464949"/>
          </a:xfrm>
        </p:spPr>
        <p:style>
          <a:lnRef idx="2">
            <a:schemeClr val="accent1"/>
          </a:lnRef>
          <a:fillRef idx="1">
            <a:schemeClr val="lt1"/>
          </a:fillRef>
          <a:effectRef idx="0">
            <a:schemeClr val="accent1"/>
          </a:effectRef>
          <a:fontRef idx="minor">
            <a:schemeClr val="dk1"/>
          </a:fontRef>
        </p:style>
        <p:txBody>
          <a:bodyPr>
            <a:normAutofit/>
          </a:bodyPr>
          <a:lstStyle/>
          <a:p>
            <a:r>
              <a:rPr lang="ro-RO" sz="1600" b="1" dirty="0" smtClean="0">
                <a:latin typeface="+mj-lt"/>
              </a:rPr>
              <a:t>Juriul cetățenilor din Râmnicu Vâlcea pe probleme de mobilitate urbană</a:t>
            </a:r>
            <a:endParaRPr lang="ro-RO" sz="1600" b="1" dirty="0">
              <a:latin typeface="+mj-lt"/>
            </a:endParaRPr>
          </a:p>
        </p:txBody>
      </p:sp>
      <p:sp>
        <p:nvSpPr>
          <p:cNvPr id="3" name="Google Shape;1523;p42"/>
          <p:cNvSpPr txBox="1">
            <a:spLocks noChangeArrowheads="1"/>
          </p:cNvSpPr>
          <p:nvPr/>
        </p:nvSpPr>
        <p:spPr bwMode="auto">
          <a:xfrm>
            <a:off x="276541" y="860156"/>
            <a:ext cx="6635703" cy="2952427"/>
          </a:xfrm>
          <a:prstGeom prst="rect">
            <a:avLst/>
          </a:prstGeom>
          <a:ln/>
        </p:spPr>
        <p:style>
          <a:lnRef idx="2">
            <a:schemeClr val="accent2"/>
          </a:lnRef>
          <a:fillRef idx="1">
            <a:schemeClr val="lt1"/>
          </a:fillRef>
          <a:effectRef idx="0">
            <a:schemeClr val="accent2"/>
          </a:effectRef>
          <a:fontRef idx="minor">
            <a:schemeClr val="dk1"/>
          </a:fontRef>
        </p:style>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a:r>
              <a:rPr lang="ro-RO" altLang="ro-RO" sz="1200" dirty="0">
                <a:latin typeface="+mj-lt"/>
              </a:rPr>
              <a:t>Consiliul Local Râmnicu Vâlcea a aprobat prin Hotărârea nr.349/2023 Acordul de Colaborare, Regulamentul privind regulile de organizare a primei loterii civice și a primului juriu al cetățenilor, precum și bugetul aferent implementării proiectului mai sus amintit.</a:t>
            </a:r>
          </a:p>
          <a:p>
            <a:pPr lvl="0" algn="just"/>
            <a:r>
              <a:rPr lang="ro-RO" altLang="ro-RO" sz="1200" dirty="0">
                <a:latin typeface="+mj-lt"/>
              </a:rPr>
              <a:t>A fost încheiat un contract de servicii cu Poșta Română prin care Primăria Municipiului Râmnicu Vâlcea a trimis 2000 de scrisori, la 2000 de adrese selectate în mod aleatoriu, prin care cetățenii au fost invitați să se înscrie la loteria civică și să facă parte din juriul cetățenilor. </a:t>
            </a:r>
          </a:p>
          <a:p>
            <a:pPr lvl="0" algn="just"/>
            <a:r>
              <a:rPr lang="ro-RO" altLang="ro-RO" sz="1200" dirty="0">
                <a:latin typeface="+mj-lt"/>
              </a:rPr>
              <a:t>Ulterior, prin procedeul de tragere la sorți, dintre cei care au trimis Primăriei acordul de participare la loterie și la juriul cetățenilor, au fost selectați 20 de cetățeni, locuitori ai Municipiului Râmnicu Vâlcea, care au format primul juriu al cetățenilor pe probleme de mobilitate urbană din România. Au fost organizate mai multe întâlniri, primele sesiuni fiind dedicate ”învățării”, jurații beneficiind de experți care i-au familiarizat cu conceptele de mobilitate urbană, urmate apoi de mai multe întâlniri-dezbateri care au culminat cu o întâlnire deliberativă. </a:t>
            </a:r>
          </a:p>
          <a:p>
            <a:pPr lvl="0" algn="just"/>
            <a:r>
              <a:rPr lang="ro-RO" altLang="ro-RO" sz="1200" dirty="0">
                <a:latin typeface="+mj-lt"/>
              </a:rPr>
              <a:t>În urma acestui proces, juriul cetățenilor a redactat un set </a:t>
            </a:r>
            <a:r>
              <a:rPr lang="ro-RO" altLang="ro-RO" sz="1200" dirty="0" smtClean="0">
                <a:latin typeface="+mj-lt"/>
              </a:rPr>
              <a:t>”Principii și Măsuri”. Prin Hotărârea nr.25/2025, Consiliul </a:t>
            </a:r>
            <a:r>
              <a:rPr lang="ro-RO" altLang="ro-RO" sz="1200" dirty="0">
                <a:latin typeface="+mj-lt"/>
              </a:rPr>
              <a:t>Local Râmnicu Vâlcea </a:t>
            </a:r>
            <a:r>
              <a:rPr lang="ro-RO" altLang="ro-RO" sz="1200" dirty="0" smtClean="0">
                <a:latin typeface="+mj-lt"/>
              </a:rPr>
              <a:t>a adoptat o rezoluție prin care oferă membrilor juriului răspuns la fiecare dintre recomandările cuprinse în setul de ”Principii și Măsuri”.</a:t>
            </a:r>
            <a:endParaRPr lang="ro-RO" altLang="ro-RO" sz="1200" dirty="0">
              <a:latin typeface="+mj-lt"/>
            </a:endParaRPr>
          </a:p>
        </p:txBody>
      </p:sp>
      <p:pic>
        <p:nvPicPr>
          <p:cNvPr id="12" name="Picture 2" descr="C:\Users\OemUser2\Desktop\Stema municipiului Ramnicu Valcea.gif">
            <a:extLst>
              <a:ext uri="{FF2B5EF4-FFF2-40B4-BE49-F238E27FC236}">
                <a16:creationId xmlns:a16="http://schemas.microsoft.com/office/drawing/2014/main" xmlns="" id="{DB792A93-3214-9BF7-5350-90081C63E782}"/>
              </a:ext>
            </a:extLst>
          </p:cNvPr>
          <p:cNvPicPr>
            <a:picLocks noChangeAspect="1" noChangeArrowheads="1"/>
          </p:cNvPicPr>
          <p:nvPr/>
        </p:nvPicPr>
        <p:blipFill>
          <a:blip r:embed="rId2"/>
          <a:stretch>
            <a:fillRect/>
          </a:stretch>
        </p:blipFill>
        <p:spPr bwMode="auto">
          <a:xfrm>
            <a:off x="11369566" y="148943"/>
            <a:ext cx="385877" cy="561091"/>
          </a:xfrm>
          <a:prstGeom prst="rect">
            <a:avLst/>
          </a:prstGeom>
          <a:noFill/>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5190" y="4083804"/>
            <a:ext cx="4293030" cy="249522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911" y="4083804"/>
            <a:ext cx="3218481" cy="2413861"/>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3580" y="4089019"/>
            <a:ext cx="3068664" cy="2408646"/>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2434" y="201479"/>
            <a:ext cx="3192651" cy="3704095"/>
          </a:xfrm>
          <a:prstGeom prst="rect">
            <a:avLst/>
          </a:prstGeom>
        </p:spPr>
      </p:pic>
    </p:spTree>
    <p:extLst>
      <p:ext uri="{BB962C8B-B14F-4D97-AF65-F5344CB8AC3E}">
        <p14:creationId xmlns:p14="http://schemas.microsoft.com/office/powerpoint/2010/main" val="863600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61" y="805911"/>
            <a:ext cx="4703534" cy="3479369"/>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ro-RO" sz="1600" dirty="0" smtClean="0">
                <a:latin typeface="+mj-lt"/>
              </a:rPr>
              <a:t/>
            </a:r>
            <a:br>
              <a:rPr lang="ro-RO" sz="1600" dirty="0" smtClean="0">
                <a:latin typeface="+mj-lt"/>
              </a:rPr>
            </a:br>
            <a:r>
              <a:rPr lang="ro-RO" sz="1600" dirty="0" smtClean="0">
                <a:latin typeface="+mj-lt"/>
              </a:rPr>
              <a:t>Întregul </a:t>
            </a:r>
            <a:r>
              <a:rPr lang="ro-RO" sz="1600" dirty="0">
                <a:latin typeface="+mj-lt"/>
              </a:rPr>
              <a:t>proces deliberativ s-a desfășurat pe parcursul mai multor etape: </a:t>
            </a:r>
            <a:r>
              <a:rPr lang="ro-RO" sz="1600" dirty="0" smtClean="0">
                <a:latin typeface="+mj-lt"/>
              </a:rPr>
              <a:t/>
            </a:r>
            <a:br>
              <a:rPr lang="ro-RO" sz="1600" dirty="0" smtClean="0">
                <a:latin typeface="+mj-lt"/>
              </a:rPr>
            </a:br>
            <a:r>
              <a:rPr lang="ro-RO" sz="1600" dirty="0" smtClean="0">
                <a:latin typeface="+mj-lt"/>
              </a:rPr>
              <a:t>- în </a:t>
            </a:r>
            <a:r>
              <a:rPr lang="ro-RO" sz="1600" dirty="0">
                <a:latin typeface="+mj-lt"/>
              </a:rPr>
              <a:t>prima etapă, 23 – 30 martie 2024, membrii juriului selectați în urma loteriei civice, și-au definit valorile care să îi ghideze pe parcursul deliberărilor și au ascultat o gamă largă de experți și părți </a:t>
            </a:r>
            <a:r>
              <a:rPr lang="ro-RO" sz="1600" dirty="0" smtClean="0">
                <a:latin typeface="+mj-lt"/>
              </a:rPr>
              <a:t>interesate; </a:t>
            </a:r>
            <a:br>
              <a:rPr lang="ro-RO" sz="1600" dirty="0" smtClean="0">
                <a:latin typeface="+mj-lt"/>
              </a:rPr>
            </a:br>
            <a:r>
              <a:rPr lang="ro-RO" sz="1600" dirty="0" smtClean="0">
                <a:latin typeface="+mj-lt"/>
              </a:rPr>
              <a:t>- în </a:t>
            </a:r>
            <a:r>
              <a:rPr lang="ro-RO" sz="1600" dirty="0">
                <a:latin typeface="+mj-lt"/>
              </a:rPr>
              <a:t>cea de a doua etapă, organizată în perioada 06-13 aprilie 2024, membrii juriului, cu ajutorul unor facilitatori calificați, au cântărit dovezile și au căutat să găsească un teren </a:t>
            </a:r>
            <a:r>
              <a:rPr lang="ro-RO" sz="1600" dirty="0" smtClean="0">
                <a:latin typeface="+mj-lt"/>
              </a:rPr>
              <a:t>comun;</a:t>
            </a:r>
            <a:br>
              <a:rPr lang="ro-RO" sz="1600" dirty="0" smtClean="0">
                <a:latin typeface="+mj-lt"/>
              </a:rPr>
            </a:br>
            <a:r>
              <a:rPr lang="ro-RO" sz="1600" dirty="0" smtClean="0">
                <a:latin typeface="+mj-lt"/>
              </a:rPr>
              <a:t>- în </a:t>
            </a:r>
            <a:r>
              <a:rPr lang="ro-RO" sz="1600" dirty="0">
                <a:latin typeface="+mj-lt"/>
              </a:rPr>
              <a:t>faza a treia, din 27 aprilie 2024, membrii juriului au elaborat recomandări pentru rezolvarea temei dezbaterilor, în propriile lor </a:t>
            </a:r>
            <a:r>
              <a:rPr lang="ro-RO" sz="1600" dirty="0" smtClean="0">
                <a:latin typeface="+mj-lt"/>
              </a:rPr>
              <a:t>cuvinte;</a:t>
            </a:r>
            <a:br>
              <a:rPr lang="ro-RO" sz="1600" dirty="0" smtClean="0">
                <a:latin typeface="+mj-lt"/>
              </a:rPr>
            </a:br>
            <a:r>
              <a:rPr lang="ro-RO" sz="1600" dirty="0" smtClean="0">
                <a:latin typeface="+mj-lt"/>
              </a:rPr>
              <a:t>-în </a:t>
            </a:r>
            <a:r>
              <a:rPr lang="ro-RO" sz="1600" dirty="0">
                <a:latin typeface="+mj-lt"/>
              </a:rPr>
              <a:t>cea de a patra și ultimă fază, din 8 mai 2024, autoritatea publică a primit în mod oficial recomandările membrilor juriului </a:t>
            </a:r>
            <a:r>
              <a:rPr lang="ro-RO" sz="1600" dirty="0" smtClean="0">
                <a:latin typeface="+mj-lt"/>
              </a:rPr>
              <a:t>iar prin Hotărârea nr.25/2025, Consiliul Local Râmnicu Vâlcea a răspuns </a:t>
            </a:r>
            <a:r>
              <a:rPr lang="ro-RO" sz="1600" dirty="0">
                <a:latin typeface="+mj-lt"/>
              </a:rPr>
              <a:t>la fiecare dintre ele, cu o justificare.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7162" y="4386021"/>
            <a:ext cx="3487117" cy="224187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8457" y="825283"/>
            <a:ext cx="2115302" cy="344062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3271" y="825282"/>
            <a:ext cx="1859796" cy="344062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105" y="906653"/>
            <a:ext cx="2919720" cy="3378628"/>
          </a:xfrm>
          <a:prstGeom prst="rect">
            <a:avLst/>
          </a:prstGeom>
        </p:spPr>
      </p:pic>
      <p:pic>
        <p:nvPicPr>
          <p:cNvPr id="8" name="Picture 2" descr="C:\Users\OemUser2\Desktop\Stema municipiului Ramnicu Valcea.gif">
            <a:extLst>
              <a:ext uri="{FF2B5EF4-FFF2-40B4-BE49-F238E27FC236}">
                <a16:creationId xmlns:a16="http://schemas.microsoft.com/office/drawing/2014/main" xmlns="" id="{DB792A93-3214-9BF7-5350-90081C63E782}"/>
              </a:ext>
            </a:extLst>
          </p:cNvPr>
          <p:cNvPicPr>
            <a:picLocks noChangeAspect="1" noChangeArrowheads="1"/>
          </p:cNvPicPr>
          <p:nvPr/>
        </p:nvPicPr>
        <p:blipFill>
          <a:blip r:embed="rId6"/>
          <a:stretch>
            <a:fillRect/>
          </a:stretch>
        </p:blipFill>
        <p:spPr bwMode="auto">
          <a:xfrm>
            <a:off x="11639226" y="159024"/>
            <a:ext cx="252559" cy="367237"/>
          </a:xfrm>
          <a:prstGeom prst="rect">
            <a:avLst/>
          </a:prstGeom>
          <a:noFill/>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161" y="4386021"/>
            <a:ext cx="4179457" cy="2241879"/>
          </a:xfrm>
          <a:prstGeom prst="rect">
            <a:avLst/>
          </a:prstGeom>
        </p:spPr>
      </p:pic>
      <p:sp>
        <p:nvSpPr>
          <p:cNvPr id="10" name="Google Shape;448;p44"/>
          <p:cNvSpPr txBox="1">
            <a:spLocks/>
          </p:cNvSpPr>
          <p:nvPr/>
        </p:nvSpPr>
        <p:spPr>
          <a:xfrm>
            <a:off x="372161" y="159024"/>
            <a:ext cx="6775763" cy="416785"/>
          </a:xfrm>
          <a:prstGeom prst="rect">
            <a:avLst/>
          </a:prstGeom>
        </p:spPr>
        <p:style>
          <a:lnRef idx="2">
            <a:schemeClr val="accent1"/>
          </a:lnRef>
          <a:fillRef idx="1">
            <a:schemeClr val="lt1"/>
          </a:fillRef>
          <a:effectRef idx="0">
            <a:schemeClr val="accent1"/>
          </a:effectRef>
          <a:fontRef idx="minor">
            <a:schemeClr val="dk1"/>
          </a:fontRef>
        </p:style>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o-RO" sz="1400" dirty="0">
                <a:solidFill>
                  <a:schemeClr val="tx1"/>
                </a:solidFill>
              </a:rPr>
              <a:t>Cum a ”lucrat” Juriul cetățenilor din Râmnicu Vâlcea pe probleme de mobilitate urbană?</a:t>
            </a:r>
            <a:br>
              <a:rPr lang="ro-RO" sz="1400" dirty="0">
                <a:solidFill>
                  <a:schemeClr val="tx1"/>
                </a:solidFill>
              </a:rPr>
            </a:br>
            <a:endParaRPr lang="ro-RO" sz="1400" dirty="0">
              <a:solidFill>
                <a:schemeClr val="tx1"/>
              </a:solidFill>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62723" y="4401519"/>
            <a:ext cx="3590344" cy="2226381"/>
          </a:xfrm>
          <a:prstGeom prst="rect">
            <a:avLst/>
          </a:prstGeom>
        </p:spPr>
      </p:pic>
    </p:spTree>
    <p:extLst>
      <p:ext uri="{BB962C8B-B14F-4D97-AF65-F5344CB8AC3E}">
        <p14:creationId xmlns:p14="http://schemas.microsoft.com/office/powerpoint/2010/main" val="274679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48;p44"/>
          <p:cNvSpPr txBox="1">
            <a:spLocks/>
          </p:cNvSpPr>
          <p:nvPr/>
        </p:nvSpPr>
        <p:spPr>
          <a:xfrm>
            <a:off x="512735" y="169125"/>
            <a:ext cx="11126491" cy="553898"/>
          </a:xfrm>
          <a:prstGeom prst="rect">
            <a:avLst/>
          </a:prstGeom>
        </p:spPr>
        <p:style>
          <a:lnRef idx="2">
            <a:schemeClr val="accent1"/>
          </a:lnRef>
          <a:fillRef idx="1">
            <a:schemeClr val="lt1"/>
          </a:fillRef>
          <a:effectRef idx="0">
            <a:schemeClr val="accent1"/>
          </a:effectRef>
          <a:fontRef idx="minor">
            <a:schemeClr val="dk1"/>
          </a:fontRef>
        </p:style>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o-RO" sz="1400" dirty="0" smtClean="0">
                <a:solidFill>
                  <a:schemeClr val="tx1"/>
                </a:solidFill>
              </a:rPr>
              <a:t>Principalele recomandări incluse în setul de ”Principii și Măsuri” al Juriului Cetățenilor din Râmnicu Vâlcea pe probleme de mobilitate urbană durabilă</a:t>
            </a:r>
            <a:r>
              <a:rPr lang="ro-RO" sz="1400" dirty="0">
                <a:solidFill>
                  <a:schemeClr val="tx1"/>
                </a:solidFill>
              </a:rPr>
              <a:t/>
            </a:r>
            <a:br>
              <a:rPr lang="ro-RO" sz="1400" dirty="0">
                <a:solidFill>
                  <a:schemeClr val="tx1"/>
                </a:solidFill>
              </a:rPr>
            </a:br>
            <a:endParaRPr lang="ro-RO" sz="1400" dirty="0">
              <a:solidFill>
                <a:schemeClr val="tx1"/>
              </a:solidFill>
            </a:endParaRPr>
          </a:p>
        </p:txBody>
      </p:sp>
      <p:pic>
        <p:nvPicPr>
          <p:cNvPr id="4" name="Picture 2" descr="C:\Users\OemUser2\Desktop\Stema municipiului Ramnicu Valcea.gif">
            <a:extLst>
              <a:ext uri="{FF2B5EF4-FFF2-40B4-BE49-F238E27FC236}">
                <a16:creationId xmlns:a16="http://schemas.microsoft.com/office/drawing/2014/main" xmlns="" id="{DB792A93-3214-9BF7-5350-90081C63E782}"/>
              </a:ext>
            </a:extLst>
          </p:cNvPr>
          <p:cNvPicPr>
            <a:picLocks noChangeAspect="1" noChangeArrowheads="1"/>
          </p:cNvPicPr>
          <p:nvPr/>
        </p:nvPicPr>
        <p:blipFill>
          <a:blip r:embed="rId2"/>
          <a:stretch>
            <a:fillRect/>
          </a:stretch>
        </p:blipFill>
        <p:spPr bwMode="auto">
          <a:xfrm>
            <a:off x="11778711" y="262455"/>
            <a:ext cx="252559" cy="367237"/>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9881" y="3452097"/>
            <a:ext cx="3239345" cy="242950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6939" y="2657958"/>
            <a:ext cx="2812942" cy="324355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9881" y="945398"/>
            <a:ext cx="3239345" cy="25067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6939" y="945397"/>
            <a:ext cx="2812942" cy="1712559"/>
          </a:xfrm>
          <a:prstGeom prst="rect">
            <a:avLst/>
          </a:prstGeom>
        </p:spPr>
      </p:pic>
      <p:sp>
        <p:nvSpPr>
          <p:cNvPr id="10" name="Title 1"/>
          <p:cNvSpPr txBox="1">
            <a:spLocks/>
          </p:cNvSpPr>
          <p:nvPr/>
        </p:nvSpPr>
        <p:spPr>
          <a:xfrm>
            <a:off x="512734" y="945397"/>
            <a:ext cx="4756689" cy="495611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ro-RO" sz="1600" smtClean="0">
                <a:latin typeface="+mj-lt"/>
              </a:rPr>
              <a:t>- Natura</a:t>
            </a:r>
            <a:r>
              <a:rPr lang="fr-FR" sz="1600" smtClean="0">
                <a:latin typeface="+mj-lt"/>
              </a:rPr>
              <a:t> </a:t>
            </a:r>
            <a:r>
              <a:rPr lang="ro-RO" sz="1600" smtClean="0">
                <a:latin typeface="+mj-lt"/>
              </a:rPr>
              <a:t>întâi</a:t>
            </a:r>
            <a:r>
              <a:rPr lang="fr-FR" sz="1600" smtClean="0">
                <a:latin typeface="+mj-lt"/>
              </a:rPr>
              <a:t>, </a:t>
            </a:r>
            <a:r>
              <a:rPr lang="ro-RO" sz="1600" smtClean="0">
                <a:latin typeface="+mj-lt"/>
              </a:rPr>
              <a:t>apoi</a:t>
            </a:r>
            <a:r>
              <a:rPr lang="fr-FR" sz="1600" smtClean="0">
                <a:latin typeface="+mj-lt"/>
              </a:rPr>
              <a:t> </a:t>
            </a:r>
            <a:r>
              <a:rPr lang="ro-RO" sz="1600" smtClean="0">
                <a:latin typeface="+mj-lt"/>
              </a:rPr>
              <a:t>infrastructura</a:t>
            </a:r>
            <a:r>
              <a:rPr lang="fr-FR" sz="1600" smtClean="0">
                <a:latin typeface="+mj-lt"/>
              </a:rPr>
              <a:t> (de transport)</a:t>
            </a:r>
            <a:r>
              <a:rPr lang="ro-RO" sz="1600" smtClean="0">
                <a:latin typeface="+mj-lt"/>
              </a:rPr>
              <a:t>;</a:t>
            </a:r>
            <a:br>
              <a:rPr lang="ro-RO" sz="1600" smtClean="0">
                <a:latin typeface="+mj-lt"/>
              </a:rPr>
            </a:br>
            <a:r>
              <a:rPr lang="ro-RO" sz="1600" smtClean="0">
                <a:latin typeface="+mj-lt"/>
              </a:rPr>
              <a:t>- Respectarea legislației (generale și locale) de urbanism;</a:t>
            </a:r>
            <a:br>
              <a:rPr lang="ro-RO" sz="1600" smtClean="0">
                <a:latin typeface="+mj-lt"/>
              </a:rPr>
            </a:br>
            <a:r>
              <a:rPr lang="ro-RO" sz="1600" smtClean="0">
                <a:latin typeface="+mj-lt"/>
              </a:rPr>
              <a:t>- Pietonalizarea orașului;</a:t>
            </a:r>
            <a:br>
              <a:rPr lang="ro-RO" sz="1600" smtClean="0">
                <a:latin typeface="+mj-lt"/>
              </a:rPr>
            </a:br>
            <a:r>
              <a:rPr lang="ro-RO" sz="1600" smtClean="0">
                <a:latin typeface="+mj-lt"/>
              </a:rPr>
              <a:t>- Punem</a:t>
            </a:r>
            <a:r>
              <a:rPr lang="fr-FR" sz="1600" smtClean="0">
                <a:latin typeface="+mj-lt"/>
              </a:rPr>
              <a:t> </a:t>
            </a:r>
            <a:r>
              <a:rPr lang="ro-RO" sz="1600" smtClean="0">
                <a:latin typeface="+mj-lt"/>
              </a:rPr>
              <a:t>valoare</a:t>
            </a:r>
            <a:r>
              <a:rPr lang="fr-FR" sz="1600" smtClean="0">
                <a:latin typeface="+mj-lt"/>
              </a:rPr>
              <a:t> </a:t>
            </a:r>
            <a:r>
              <a:rPr lang="ro-RO" sz="1600" smtClean="0">
                <a:latin typeface="+mj-lt"/>
              </a:rPr>
              <a:t>pe</a:t>
            </a:r>
            <a:r>
              <a:rPr lang="fr-FR" sz="1600" smtClean="0">
                <a:latin typeface="+mj-lt"/>
              </a:rPr>
              <a:t> </a:t>
            </a:r>
            <a:r>
              <a:rPr lang="ro-RO" sz="1600" smtClean="0">
                <a:latin typeface="+mj-lt"/>
              </a:rPr>
              <a:t>mersul</a:t>
            </a:r>
            <a:r>
              <a:rPr lang="fr-FR" sz="1600" smtClean="0">
                <a:latin typeface="+mj-lt"/>
              </a:rPr>
              <a:t> </a:t>
            </a:r>
            <a:r>
              <a:rPr lang="ro-RO" sz="1600" smtClean="0">
                <a:latin typeface="+mj-lt"/>
              </a:rPr>
              <a:t>pe</a:t>
            </a:r>
            <a:r>
              <a:rPr lang="fr-FR" sz="1600" smtClean="0">
                <a:latin typeface="+mj-lt"/>
              </a:rPr>
              <a:t> </a:t>
            </a:r>
            <a:r>
              <a:rPr lang="ro-RO" sz="1600" smtClean="0">
                <a:latin typeface="+mj-lt"/>
              </a:rPr>
              <a:t>jos</a:t>
            </a:r>
            <a:r>
              <a:rPr lang="fr-FR" sz="1600" smtClean="0">
                <a:latin typeface="+mj-lt"/>
              </a:rPr>
              <a:t> </a:t>
            </a:r>
            <a:r>
              <a:rPr lang="ro-RO" sz="1600" smtClean="0">
                <a:latin typeface="+mj-lt"/>
              </a:rPr>
              <a:t>în</a:t>
            </a:r>
            <a:r>
              <a:rPr lang="fr-FR" sz="1600" smtClean="0">
                <a:latin typeface="+mj-lt"/>
              </a:rPr>
              <a:t> </a:t>
            </a:r>
            <a:r>
              <a:rPr lang="ro-RO" sz="1600" smtClean="0">
                <a:latin typeface="+mj-lt"/>
              </a:rPr>
              <a:t>siguranță</a:t>
            </a:r>
            <a:r>
              <a:rPr lang="fr-FR" sz="1600" smtClean="0">
                <a:latin typeface="+mj-lt"/>
              </a:rPr>
              <a:t> (de la </a:t>
            </a:r>
            <a:r>
              <a:rPr lang="ro-RO" sz="1600" smtClean="0">
                <a:latin typeface="+mj-lt"/>
              </a:rPr>
              <a:t>mic</a:t>
            </a:r>
            <a:r>
              <a:rPr lang="fr-FR" sz="1600" smtClean="0">
                <a:latin typeface="+mj-lt"/>
              </a:rPr>
              <a:t> la mare)</a:t>
            </a:r>
            <a:r>
              <a:rPr lang="ro-RO" sz="1600" smtClean="0">
                <a:latin typeface="+mj-lt"/>
              </a:rPr>
              <a:t>;</a:t>
            </a:r>
            <a:br>
              <a:rPr lang="ro-RO" sz="1600" smtClean="0">
                <a:latin typeface="+mj-lt"/>
              </a:rPr>
            </a:br>
            <a:r>
              <a:rPr lang="ro-RO" sz="1600" smtClean="0">
                <a:latin typeface="+mj-lt"/>
              </a:rPr>
              <a:t>- Prioritizarea mijloacelor de transport în comun;</a:t>
            </a:r>
            <a:br>
              <a:rPr lang="ro-RO" sz="1600" smtClean="0">
                <a:latin typeface="+mj-lt"/>
              </a:rPr>
            </a:br>
            <a:r>
              <a:rPr lang="ro-RO" sz="1600" smtClean="0">
                <a:latin typeface="+mj-lt"/>
              </a:rPr>
              <a:t>- Dezvoltare integrată a transportului urban </a:t>
            </a:r>
            <a:r>
              <a:rPr lang="fr-FR" sz="1600" smtClean="0">
                <a:latin typeface="+mj-lt"/>
              </a:rPr>
              <a:t>intra (</a:t>
            </a:r>
            <a:r>
              <a:rPr lang="ro-RO" sz="1600" smtClean="0">
                <a:latin typeface="+mj-lt"/>
              </a:rPr>
              <a:t>metropolitan</a:t>
            </a:r>
            <a:r>
              <a:rPr lang="fr-FR" sz="1600" smtClean="0">
                <a:latin typeface="+mj-lt"/>
              </a:rPr>
              <a:t>) </a:t>
            </a:r>
            <a:r>
              <a:rPr lang="ro-RO" sz="1600" smtClean="0">
                <a:latin typeface="+mj-lt"/>
              </a:rPr>
              <a:t>și</a:t>
            </a:r>
            <a:r>
              <a:rPr lang="fr-FR" sz="1600" smtClean="0">
                <a:latin typeface="+mj-lt"/>
              </a:rPr>
              <a:t> </a:t>
            </a:r>
            <a:r>
              <a:rPr lang="ro-RO" sz="1600" smtClean="0">
                <a:latin typeface="+mj-lt"/>
              </a:rPr>
              <a:t>interjudețean;</a:t>
            </a:r>
            <a:br>
              <a:rPr lang="ro-RO" sz="1600" smtClean="0">
                <a:latin typeface="+mj-lt"/>
              </a:rPr>
            </a:br>
            <a:r>
              <a:rPr lang="ro-RO" sz="1600" smtClean="0">
                <a:latin typeface="+mj-lt"/>
              </a:rPr>
              <a:t>- Luarea deciziilor pe baza unor date statistice și colaborarea cu instituții și actori relevanți;</a:t>
            </a:r>
            <a:br>
              <a:rPr lang="ro-RO" sz="1600" smtClean="0">
                <a:latin typeface="+mj-lt"/>
              </a:rPr>
            </a:br>
            <a:r>
              <a:rPr lang="ro-RO" sz="1600" smtClean="0">
                <a:latin typeface="+mj-lt"/>
              </a:rPr>
              <a:t>- Decizii de flux bazate pe nevoile de tranzit ale oamenilor;</a:t>
            </a:r>
            <a:br>
              <a:rPr lang="ro-RO" sz="1600" smtClean="0">
                <a:latin typeface="+mj-lt"/>
              </a:rPr>
            </a:br>
            <a:r>
              <a:rPr lang="ro-RO" sz="1600" smtClean="0">
                <a:latin typeface="+mj-lt"/>
              </a:rPr>
              <a:t>- Să poți ajunge oriunde în siguranță cu bicicleta;</a:t>
            </a:r>
            <a:br>
              <a:rPr lang="ro-RO" sz="1600" smtClean="0">
                <a:latin typeface="+mj-lt"/>
              </a:rPr>
            </a:br>
            <a:r>
              <a:rPr lang="ro-RO" sz="1600" smtClean="0">
                <a:latin typeface="+mj-lt"/>
              </a:rPr>
              <a:t>- Implementarea</a:t>
            </a:r>
            <a:r>
              <a:rPr lang="fr-FR" sz="1600" smtClean="0">
                <a:latin typeface="+mj-lt"/>
              </a:rPr>
              <a:t> </a:t>
            </a:r>
            <a:r>
              <a:rPr lang="ro-RO" sz="1600" smtClean="0">
                <a:latin typeface="+mj-lt"/>
              </a:rPr>
              <a:t>conceptului</a:t>
            </a:r>
            <a:r>
              <a:rPr lang="fr-FR" sz="1600" smtClean="0">
                <a:latin typeface="+mj-lt"/>
              </a:rPr>
              <a:t> de </a:t>
            </a:r>
            <a:r>
              <a:rPr lang="ro-RO" sz="1600" smtClean="0">
                <a:latin typeface="+mj-lt"/>
              </a:rPr>
              <a:t>”oraș</a:t>
            </a:r>
            <a:r>
              <a:rPr lang="fr-FR" sz="1600" smtClean="0">
                <a:latin typeface="+mj-lt"/>
              </a:rPr>
              <a:t> de 15 minute</a:t>
            </a:r>
            <a:r>
              <a:rPr lang="ro-RO" sz="1600" smtClean="0">
                <a:latin typeface="+mj-lt"/>
              </a:rPr>
              <a:t>”.</a:t>
            </a:r>
            <a:br>
              <a:rPr lang="ro-RO" sz="1600" smtClean="0">
                <a:latin typeface="+mj-lt"/>
              </a:rPr>
            </a:br>
            <a:endParaRPr lang="ro-RO" sz="1600" dirty="0">
              <a:latin typeface="+mj-lt"/>
            </a:endParaRPr>
          </a:p>
        </p:txBody>
      </p:sp>
    </p:spTree>
    <p:extLst>
      <p:ext uri="{BB962C8B-B14F-4D97-AF65-F5344CB8AC3E}">
        <p14:creationId xmlns:p14="http://schemas.microsoft.com/office/powerpoint/2010/main" val="3754566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1824" y="511444"/>
            <a:ext cx="7973877" cy="4249441"/>
          </a:xfrm>
          <a:prstGeom prst="rect">
            <a:avLst/>
          </a:prstGeom>
        </p:spPr>
      </p:pic>
      <p:sp>
        <p:nvSpPr>
          <p:cNvPr id="4" name="Title 1"/>
          <p:cNvSpPr txBox="1">
            <a:spLocks/>
          </p:cNvSpPr>
          <p:nvPr/>
        </p:nvSpPr>
        <p:spPr>
          <a:xfrm>
            <a:off x="1611824" y="5129938"/>
            <a:ext cx="2918848" cy="106163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000" dirty="0" smtClean="0">
                <a:latin typeface="+mn-lt"/>
              </a:rPr>
              <a:t>Primăria Municipiului Râmnicu Vâlcea</a:t>
            </a:r>
            <a:endParaRPr lang="en-US" sz="2000" dirty="0" smtClean="0">
              <a:latin typeface="+mn-lt"/>
            </a:endParaRPr>
          </a:p>
          <a:p>
            <a:r>
              <a:rPr lang="en-US" sz="2000" dirty="0" smtClean="0">
                <a:latin typeface="+mn-lt"/>
              </a:rPr>
              <a:t>www.primariavl.ro</a:t>
            </a:r>
          </a:p>
          <a:p>
            <a:r>
              <a:rPr lang="en-US" sz="2000" dirty="0" smtClean="0">
                <a:latin typeface="+mn-lt"/>
              </a:rPr>
              <a:t>Simona ILIESCU, Inspector</a:t>
            </a:r>
          </a:p>
          <a:p>
            <a:r>
              <a:rPr lang="en-US" sz="2000" dirty="0" smtClean="0">
                <a:latin typeface="+mn-lt"/>
              </a:rPr>
              <a:t>E-mail: simona.iliescu@primariavl.ro</a:t>
            </a:r>
            <a:endParaRPr lang="ro-RO" sz="2000" dirty="0">
              <a:latin typeface="+mn-lt"/>
            </a:endParaRPr>
          </a:p>
        </p:txBody>
      </p:sp>
      <p:pic>
        <p:nvPicPr>
          <p:cNvPr id="6" name="Picture 2" descr="C:\Users\OemUser2\Desktop\Stema municipiului Ramnicu Valcea.gif">
            <a:extLst>
              <a:ext uri="{FF2B5EF4-FFF2-40B4-BE49-F238E27FC236}">
                <a16:creationId xmlns:a16="http://schemas.microsoft.com/office/drawing/2014/main" xmlns="" id="{DB792A93-3214-9BF7-5350-90081C63E782}"/>
              </a:ext>
            </a:extLst>
          </p:cNvPr>
          <p:cNvPicPr>
            <a:picLocks noChangeAspect="1" noChangeArrowheads="1"/>
          </p:cNvPicPr>
          <p:nvPr/>
        </p:nvPicPr>
        <p:blipFill>
          <a:blip r:embed="rId3"/>
          <a:stretch>
            <a:fillRect/>
          </a:stretch>
        </p:blipFill>
        <p:spPr bwMode="auto">
          <a:xfrm>
            <a:off x="11344760" y="365126"/>
            <a:ext cx="554776" cy="694004"/>
          </a:xfrm>
          <a:prstGeom prst="rect">
            <a:avLst/>
          </a:prstGeom>
          <a:noFill/>
        </p:spPr>
      </p:pic>
    </p:spTree>
    <p:extLst>
      <p:ext uri="{BB962C8B-B14F-4D97-AF65-F5344CB8AC3E}">
        <p14:creationId xmlns:p14="http://schemas.microsoft.com/office/powerpoint/2010/main" val="1366425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TotalTime>
  <Words>712</Words>
  <Application>Microsoft Office PowerPoint</Application>
  <PresentationFormat>Widescreen</PresentationFormat>
  <Paragraphs>37</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Roboto Condensed</vt:lpstr>
      <vt:lpstr>Roboto Slab Regular</vt:lpstr>
      <vt:lpstr>Office Theme</vt:lpstr>
      <vt:lpstr>PARTENERIAT PENTRU POLITICA DE COEZIUNE Municipiul Râmnicu Vâlcea</vt:lpstr>
      <vt:lpstr>MUNICIPIUL RÂMNICU VÂLCEA</vt:lpstr>
      <vt:lpstr>Proiectul Parteneriat pentru Politica de Coeziune</vt:lpstr>
      <vt:lpstr>Juriul cetățenilor din Râmnicu Vâlcea pe probleme de mobilitate urbană</vt:lpstr>
      <vt:lpstr> Întregul proces deliberativ s-a desfășurat pe parcursul mai multor etape:  - în prima etapă, 23 – 30 martie 2024, membrii juriului selectați în urma loteriei civice, și-au definit valorile care să îi ghideze pe parcursul deliberărilor și au ascultat o gamă largă de experți și părți interesate;  - în cea de a doua etapă, organizată în perioada 06-13 aprilie 2024, membrii juriului, cu ajutorul unor facilitatori calificați, au cântărit dovezile și au căutat să găsească un teren comun; - în faza a treia, din 27 aprilie 2024, membrii juriului au elaborat recomandări pentru rezolvarea temei dezbaterilor, în propriile lor cuvinte; -în cea de a patra și ultimă fază, din 8 mai 2024, autoritatea publică a primit în mod oficial recomandările membrilor juriului iar prin Hotărârea nr.25/2025, Consiliul Local Râmnicu Vâlcea a răspuns la fiecare dintre ele, cu o justificare.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 FOR COHESION POLICY Municipality of Ramnicu Valcea</dc:title>
  <dc:creator>Simona Iliescu</dc:creator>
  <cp:lastModifiedBy>Simona Iliescu</cp:lastModifiedBy>
  <cp:revision>126</cp:revision>
  <cp:lastPrinted>2025-05-29T05:25:52Z</cp:lastPrinted>
  <dcterms:created xsi:type="dcterms:W3CDTF">2023-06-04T12:09:05Z</dcterms:created>
  <dcterms:modified xsi:type="dcterms:W3CDTF">2025-10-07T13:22:55Z</dcterms:modified>
</cp:coreProperties>
</file>