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258" r:id="rId5"/>
    <p:sldId id="271" r:id="rId6"/>
    <p:sldId id="266" r:id="rId7"/>
    <p:sldId id="260" r:id="rId8"/>
    <p:sldId id="268" r:id="rId9"/>
    <p:sldId id="272" r:id="rId10"/>
    <p:sldId id="265" r:id="rId11"/>
    <p:sldId id="273" r:id="rId12"/>
  </p:sldIdLst>
  <p:sldSz cx="12192000" cy="6858000"/>
  <p:notesSz cx="6858000" cy="9144000"/>
  <p:defaultTextStyle>
    <a:defPPr>
      <a:defRPr lang="en-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987"/>
    <p:restoredTop sz="83385"/>
  </p:normalViewPr>
  <p:slideViewPr>
    <p:cSldViewPr snapToGrid="0">
      <p:cViewPr>
        <p:scale>
          <a:sx n="70" d="100"/>
          <a:sy n="70" d="100"/>
        </p:scale>
        <p:origin x="2736"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11DE77-9BB8-2843-B8D0-3599EA8C00C7}" type="datetimeFigureOut">
              <a:rPr lang="fr-FR" smtClean="0"/>
              <a:t>18/04/2023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5C12FF-ACD0-6246-B1AA-1A0D49B2B68F}" type="slidenum">
              <a:rPr lang="fr-FR" smtClean="0"/>
              <a:t>‹N°›</a:t>
            </a:fld>
            <a:endParaRPr lang="fr-FR"/>
          </a:p>
        </p:txBody>
      </p:sp>
    </p:spTree>
    <p:extLst>
      <p:ext uri="{BB962C8B-B14F-4D97-AF65-F5344CB8AC3E}">
        <p14:creationId xmlns:p14="http://schemas.microsoft.com/office/powerpoint/2010/main" val="3919747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MLG - article 11 of the </a:t>
            </a:r>
            <a:r>
              <a:rPr lang="fr-FR" dirty="0" err="1"/>
              <a:t>Governance</a:t>
            </a:r>
            <a:r>
              <a:rPr lang="fr-FR" dirty="0"/>
              <a:t> </a:t>
            </a:r>
            <a:r>
              <a:rPr lang="fr-FR" dirty="0" err="1"/>
              <a:t>Regulation</a:t>
            </a:r>
            <a:r>
              <a:rPr lang="fr-FR" dirty="0"/>
              <a:t>: </a:t>
            </a:r>
            <a:r>
              <a:rPr lang="en-GB" sz="1800" i="1" dirty="0">
                <a:solidFill>
                  <a:srgbClr val="213970"/>
                </a:solidFill>
                <a:effectLst/>
                <a:latin typeface="Open Sans" panose="020B0606030504020204" pitchFamily="34" charset="0"/>
                <a:ea typeface="Calibri" panose="020F0502020204030204" pitchFamily="34" charset="0"/>
                <a:cs typeface="Arial" panose="020B0604020202020204" pitchFamily="34" charset="0"/>
              </a:rPr>
              <a:t>permanent multi-level energy dialogue, bringing together local authorities, civil society organisations, the business community, investors and other relevant stakeholders to discuss the different options envisaged for energy and climate policies. It should be possible for the Member State's integrated national energy and climate plan as well as its long-term strategy to be discussed within the framework of that dialogue.</a:t>
            </a:r>
            <a:r>
              <a:rPr lang="en-GB" sz="1800" dirty="0">
                <a:solidFill>
                  <a:srgbClr val="213970"/>
                </a:solidFill>
                <a:effectLst/>
                <a:latin typeface="Open Sans" panose="020B0606030504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sz="1800" dirty="0">
                <a:solidFill>
                  <a:srgbClr val="213970"/>
                </a:solidFill>
                <a:effectLst/>
                <a:latin typeface="Open Sans" panose="020B0606030504020204" pitchFamily="34" charset="0"/>
                <a:ea typeface="Calibri" panose="020F0502020204030204" pitchFamily="34" charset="0"/>
                <a:cs typeface="Arial" panose="020B0604020202020204" pitchFamily="34" charset="0"/>
              </a:rPr>
            </a:br>
            <a:r>
              <a:rPr lang="en-GB" sz="1800" dirty="0">
                <a:solidFill>
                  <a:srgbClr val="213970"/>
                </a:solidFill>
                <a:effectLst/>
                <a:latin typeface="Open Sans" panose="020B0606030504020204" pitchFamily="34" charset="0"/>
                <a:ea typeface="Calibri" panose="020F0502020204030204" pitchFamily="34" charset="0"/>
                <a:cs typeface="Arial" panose="020B0604020202020204" pitchFamily="34" charset="0"/>
              </a:rPr>
              <a:t>In the latest guidance to MS for the updates of their NECPs, the EC highlighted once again the need to provide a platform “to discuss with stakeholders the different scenarios envisaged for energy and climate policies and achieving the EU’s climate neutrality objective set out in the Climate Law”. </a:t>
            </a:r>
            <a:endParaRPr lang="fr-BE" sz="1800" dirty="0">
              <a:solidFill>
                <a:srgbClr val="213970"/>
              </a:solidFill>
              <a:effectLst/>
              <a:latin typeface="Open Sans" panose="020B060603050402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B05C12FF-ACD0-6246-B1AA-1A0D49B2B68F}" type="slidenum">
              <a:rPr lang="fr-FR" smtClean="0"/>
              <a:t>3</a:t>
            </a:fld>
            <a:endParaRPr lang="fr-FR"/>
          </a:p>
        </p:txBody>
      </p:sp>
    </p:spTree>
    <p:extLst>
      <p:ext uri="{BB962C8B-B14F-4D97-AF65-F5344CB8AC3E}">
        <p14:creationId xmlns:p14="http://schemas.microsoft.com/office/powerpoint/2010/main" val="3138733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05C12FF-ACD0-6246-B1AA-1A0D49B2B68F}" type="slidenum">
              <a:rPr lang="fr-FR" smtClean="0"/>
              <a:t>5</a:t>
            </a:fld>
            <a:endParaRPr lang="fr-FR"/>
          </a:p>
        </p:txBody>
      </p:sp>
    </p:spTree>
    <p:extLst>
      <p:ext uri="{BB962C8B-B14F-4D97-AF65-F5344CB8AC3E}">
        <p14:creationId xmlns:p14="http://schemas.microsoft.com/office/powerpoint/2010/main" val="1114127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05C12FF-ACD0-6246-B1AA-1A0D49B2B68F}" type="slidenum">
              <a:rPr lang="fr-FR" smtClean="0"/>
              <a:t>8</a:t>
            </a:fld>
            <a:endParaRPr lang="fr-FR"/>
          </a:p>
        </p:txBody>
      </p:sp>
    </p:spTree>
    <p:extLst>
      <p:ext uri="{BB962C8B-B14F-4D97-AF65-F5344CB8AC3E}">
        <p14:creationId xmlns:p14="http://schemas.microsoft.com/office/powerpoint/2010/main" val="22588593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energy-cities.eu/project/life-necplatform" TargetMode="External"/><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hyperlink" Target="http://www.energy-cities.eu/project/life-necplatform"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hyperlink" Target="http://www.energy-cities.eu/project/life-necplatform"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hyperlink" Target="http://www.energy-cities.eu/project/life-necplatform"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www.energy-cities.eu/project/life-necplatform"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_Cover_V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1E1CD9-B4F5-C61C-D438-D5ACD45D3816}"/>
              </a:ext>
            </a:extLst>
          </p:cNvPr>
          <p:cNvSpPr/>
          <p:nvPr userDrawn="1"/>
        </p:nvSpPr>
        <p:spPr>
          <a:xfrm>
            <a:off x="0" y="0"/>
            <a:ext cx="12192000" cy="6858000"/>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RO" dirty="0"/>
          </a:p>
        </p:txBody>
      </p:sp>
      <p:pic>
        <p:nvPicPr>
          <p:cNvPr id="8" name="Picture 7">
            <a:extLst>
              <a:ext uri="{FF2B5EF4-FFF2-40B4-BE49-F238E27FC236}">
                <a16:creationId xmlns:a16="http://schemas.microsoft.com/office/drawing/2014/main" id="{CE89DE2D-22AB-4B9E-DCF2-DE2AECD7C5D6}"/>
              </a:ext>
            </a:extLst>
          </p:cNvPr>
          <p:cNvPicPr>
            <a:picLocks noChangeAspect="1"/>
          </p:cNvPicPr>
          <p:nvPr userDrawn="1"/>
        </p:nvPicPr>
        <p:blipFill>
          <a:blip r:embed="rId2"/>
          <a:stretch>
            <a:fillRect/>
          </a:stretch>
        </p:blipFill>
        <p:spPr>
          <a:xfrm>
            <a:off x="600548" y="770376"/>
            <a:ext cx="3821728" cy="508091"/>
          </a:xfrm>
          <a:prstGeom prst="rect">
            <a:avLst/>
          </a:prstGeom>
        </p:spPr>
      </p:pic>
      <p:sp>
        <p:nvSpPr>
          <p:cNvPr id="14" name="TextBox 13">
            <a:extLst>
              <a:ext uri="{FF2B5EF4-FFF2-40B4-BE49-F238E27FC236}">
                <a16:creationId xmlns:a16="http://schemas.microsoft.com/office/drawing/2014/main" id="{B133FE74-E07A-F117-A89D-677D8D012F0D}"/>
              </a:ext>
            </a:extLst>
          </p:cNvPr>
          <p:cNvSpPr txBox="1"/>
          <p:nvPr userDrawn="1"/>
        </p:nvSpPr>
        <p:spPr>
          <a:xfrm>
            <a:off x="600548" y="5920840"/>
            <a:ext cx="4711226" cy="246221"/>
          </a:xfrm>
          <a:prstGeom prst="rect">
            <a:avLst/>
          </a:prstGeom>
          <a:noFill/>
        </p:spPr>
        <p:txBody>
          <a:bodyPr wrap="none" lIns="0" tIns="0" rIns="0" bIns="0">
            <a:spAutoFit/>
          </a:bodyPr>
          <a:lstStyle/>
          <a:p>
            <a:pPr>
              <a:spcBef>
                <a:spcPts val="200"/>
              </a:spcBef>
            </a:pPr>
            <a:r>
              <a:rPr lang="en-US" sz="1600" b="1" i="0" dirty="0">
                <a:solidFill>
                  <a:schemeClr val="bg1"/>
                </a:solidFill>
                <a:effectLst/>
                <a:latin typeface="Quicksand SemiBold" pitchFamily="2" charset="77"/>
                <a:hlinkClick r:id="rId3">
                  <a:extLst>
                    <a:ext uri="{A12FA001-AC4F-418D-AE19-62706E023703}">
                      <ahyp:hlinkClr xmlns:ahyp="http://schemas.microsoft.com/office/drawing/2018/hyperlinkcolor" val="tx"/>
                    </a:ext>
                  </a:extLst>
                </a:hlinkClick>
              </a:rPr>
              <a:t>www.energy-cities.eu/project/life-necplatform</a:t>
            </a:r>
            <a:endParaRPr lang="en-RO" sz="1600" b="1" i="0" dirty="0">
              <a:solidFill>
                <a:schemeClr val="bg1"/>
              </a:solidFill>
              <a:effectLst/>
              <a:latin typeface="Quicksand SemiBold" pitchFamily="2" charset="77"/>
              <a:ea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344FD5D4-5B1A-1D45-FA59-D48F08FC5BB7}"/>
              </a:ext>
            </a:extLst>
          </p:cNvPr>
          <p:cNvPicPr>
            <a:picLocks noChangeAspect="1"/>
          </p:cNvPicPr>
          <p:nvPr userDrawn="1"/>
        </p:nvPicPr>
        <p:blipFill>
          <a:blip r:embed="rId4"/>
          <a:stretch>
            <a:fillRect/>
          </a:stretch>
        </p:blipFill>
        <p:spPr>
          <a:xfrm>
            <a:off x="5542334" y="256640"/>
            <a:ext cx="7696200" cy="5664200"/>
          </a:xfrm>
          <a:prstGeom prst="rect">
            <a:avLst/>
          </a:prstGeom>
        </p:spPr>
      </p:pic>
      <p:sp>
        <p:nvSpPr>
          <p:cNvPr id="18" name="Title 1">
            <a:extLst>
              <a:ext uri="{FF2B5EF4-FFF2-40B4-BE49-F238E27FC236}">
                <a16:creationId xmlns:a16="http://schemas.microsoft.com/office/drawing/2014/main" id="{A27BCBFC-6175-6266-DCE2-2874F6302B17}"/>
              </a:ext>
            </a:extLst>
          </p:cNvPr>
          <p:cNvSpPr>
            <a:spLocks noGrp="1"/>
          </p:cNvSpPr>
          <p:nvPr>
            <p:ph type="title" hasCustomPrompt="1"/>
          </p:nvPr>
        </p:nvSpPr>
        <p:spPr>
          <a:xfrm>
            <a:off x="621135" y="2340649"/>
            <a:ext cx="6363865" cy="2518009"/>
          </a:xfrm>
          <a:prstGeom prst="rect">
            <a:avLst/>
          </a:prstGeom>
        </p:spPr>
        <p:txBody>
          <a:bodyPr lIns="0" tIns="0" rIns="0" bIns="0" anchor="t" anchorCtr="0">
            <a:normAutofit/>
          </a:bodyPr>
          <a:lstStyle>
            <a:lvl1pPr>
              <a:defRPr sz="4000" b="1" i="0">
                <a:solidFill>
                  <a:schemeClr val="bg1"/>
                </a:solidFill>
                <a:latin typeface="Quicksand SemiBold" pitchFamily="2" charset="77"/>
              </a:defRPr>
            </a:lvl1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Suspendisse</a:t>
            </a:r>
            <a:r>
              <a:rPr lang="en-GB" dirty="0"/>
              <a:t> </a:t>
            </a:r>
            <a:r>
              <a:rPr lang="en-GB" dirty="0" err="1"/>
              <a:t>ultrices</a:t>
            </a:r>
            <a:endParaRPr lang="en-RO" dirty="0"/>
          </a:p>
        </p:txBody>
      </p:sp>
    </p:spTree>
    <p:extLst>
      <p:ext uri="{BB962C8B-B14F-4D97-AF65-F5344CB8AC3E}">
        <p14:creationId xmlns:p14="http://schemas.microsoft.com/office/powerpoint/2010/main" val="3029116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0F0F1"/>
          </a:solidFill>
        </p:spPr>
        <p:txBody>
          <a:bodyPr wrap="square" lIns="0" tIns="0" rIns="0" bIns="0" rtlCol="0"/>
          <a:lstStyle/>
          <a:p>
            <a:endParaRPr sz="1200"/>
          </a:p>
        </p:txBody>
      </p:sp>
      <p:sp>
        <p:nvSpPr>
          <p:cNvPr id="2" name="Holder 2"/>
          <p:cNvSpPr>
            <a:spLocks noGrp="1"/>
          </p:cNvSpPr>
          <p:nvPr>
            <p:ph type="title"/>
          </p:nvPr>
        </p:nvSpPr>
        <p:spPr/>
        <p:txBody>
          <a:bodyPr lIns="0" tIns="0" rIns="0" bIns="0"/>
          <a:lstStyle>
            <a:lvl1pPr>
              <a:defRPr sz="3734" b="1" i="0">
                <a:solidFill>
                  <a:srgbClr val="F0F0F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4/18/23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118327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ront_Cover_V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1E1CD9-B4F5-C61C-D438-D5ACD45D3816}"/>
              </a:ext>
            </a:extLst>
          </p:cNvPr>
          <p:cNvSpPr/>
          <p:nvPr userDrawn="1"/>
        </p:nvSpPr>
        <p:spPr>
          <a:xfrm>
            <a:off x="0" y="0"/>
            <a:ext cx="12192000" cy="6858000"/>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RO" dirty="0"/>
          </a:p>
        </p:txBody>
      </p:sp>
      <p:pic>
        <p:nvPicPr>
          <p:cNvPr id="9" name="Picture 8">
            <a:extLst>
              <a:ext uri="{FF2B5EF4-FFF2-40B4-BE49-F238E27FC236}">
                <a16:creationId xmlns:a16="http://schemas.microsoft.com/office/drawing/2014/main" id="{61C4B5FE-6F09-6F03-6369-593488F36A6F}"/>
              </a:ext>
            </a:extLst>
          </p:cNvPr>
          <p:cNvPicPr>
            <a:picLocks noChangeAspect="1"/>
          </p:cNvPicPr>
          <p:nvPr userDrawn="1"/>
        </p:nvPicPr>
        <p:blipFill>
          <a:blip r:embed="rId2"/>
          <a:stretch>
            <a:fillRect/>
          </a:stretch>
        </p:blipFill>
        <p:spPr>
          <a:xfrm>
            <a:off x="2577737" y="165463"/>
            <a:ext cx="9232319" cy="8401898"/>
          </a:xfrm>
          <a:prstGeom prst="rect">
            <a:avLst/>
          </a:prstGeom>
        </p:spPr>
      </p:pic>
      <p:pic>
        <p:nvPicPr>
          <p:cNvPr id="8" name="Picture 7">
            <a:extLst>
              <a:ext uri="{FF2B5EF4-FFF2-40B4-BE49-F238E27FC236}">
                <a16:creationId xmlns:a16="http://schemas.microsoft.com/office/drawing/2014/main" id="{CE89DE2D-22AB-4B9E-DCF2-DE2AECD7C5D6}"/>
              </a:ext>
            </a:extLst>
          </p:cNvPr>
          <p:cNvPicPr>
            <a:picLocks noChangeAspect="1"/>
          </p:cNvPicPr>
          <p:nvPr userDrawn="1"/>
        </p:nvPicPr>
        <p:blipFill>
          <a:blip r:embed="rId3"/>
          <a:stretch>
            <a:fillRect/>
          </a:stretch>
        </p:blipFill>
        <p:spPr>
          <a:xfrm>
            <a:off x="713759" y="1021231"/>
            <a:ext cx="3821728" cy="508091"/>
          </a:xfrm>
          <a:prstGeom prst="rect">
            <a:avLst/>
          </a:prstGeom>
        </p:spPr>
      </p:pic>
      <p:sp>
        <p:nvSpPr>
          <p:cNvPr id="6" name="Title 1">
            <a:extLst>
              <a:ext uri="{FF2B5EF4-FFF2-40B4-BE49-F238E27FC236}">
                <a16:creationId xmlns:a16="http://schemas.microsoft.com/office/drawing/2014/main" id="{560FC899-FCF1-C811-EE5C-9871978081A0}"/>
              </a:ext>
            </a:extLst>
          </p:cNvPr>
          <p:cNvSpPr>
            <a:spLocks noGrp="1"/>
          </p:cNvSpPr>
          <p:nvPr>
            <p:ph type="title"/>
          </p:nvPr>
        </p:nvSpPr>
        <p:spPr>
          <a:xfrm>
            <a:off x="6920935" y="1082191"/>
            <a:ext cx="4086700" cy="1595362"/>
          </a:xfrm>
          <a:prstGeom prst="rect">
            <a:avLst/>
          </a:prstGeom>
        </p:spPr>
        <p:txBody>
          <a:bodyPr lIns="0" tIns="0" rIns="0" bIns="0"/>
          <a:lstStyle>
            <a:lvl1pPr>
              <a:defRPr sz="3600" b="1" i="0">
                <a:solidFill>
                  <a:schemeClr val="bg1"/>
                </a:solidFill>
                <a:latin typeface="Quicksand SemiBold" pitchFamily="2" charset="77"/>
              </a:defRPr>
            </a:lvl1pPr>
          </a:lstStyle>
          <a:p>
            <a:r>
              <a:rPr lang="en-GB" dirty="0"/>
              <a:t>Click to edit Master title style</a:t>
            </a:r>
            <a:endParaRPr lang="en-RO" dirty="0"/>
          </a:p>
        </p:txBody>
      </p:sp>
      <p:sp>
        <p:nvSpPr>
          <p:cNvPr id="11" name="Content Placeholder 2">
            <a:extLst>
              <a:ext uri="{FF2B5EF4-FFF2-40B4-BE49-F238E27FC236}">
                <a16:creationId xmlns:a16="http://schemas.microsoft.com/office/drawing/2014/main" id="{E689DEB8-91B4-48DE-E15E-69BD881476CB}"/>
              </a:ext>
            </a:extLst>
          </p:cNvPr>
          <p:cNvSpPr>
            <a:spLocks noGrp="1"/>
          </p:cNvSpPr>
          <p:nvPr>
            <p:ph sz="half" idx="1"/>
          </p:nvPr>
        </p:nvSpPr>
        <p:spPr>
          <a:xfrm>
            <a:off x="5627962" y="5946356"/>
            <a:ext cx="3810616" cy="488014"/>
          </a:xfrm>
          <a:prstGeom prst="rect">
            <a:avLst/>
          </a:prstGeom>
        </p:spPr>
        <p:txBody>
          <a:bodyPr lIns="0" tIns="0" rIns="0" bIns="0"/>
          <a:lstStyle>
            <a:lvl1pPr marL="0" indent="0">
              <a:buNone/>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Click to edit Master text styles</a:t>
            </a:r>
          </a:p>
        </p:txBody>
      </p:sp>
      <p:sp>
        <p:nvSpPr>
          <p:cNvPr id="4" name="TextBox 3">
            <a:extLst>
              <a:ext uri="{FF2B5EF4-FFF2-40B4-BE49-F238E27FC236}">
                <a16:creationId xmlns:a16="http://schemas.microsoft.com/office/drawing/2014/main" id="{B9C7728E-8C2B-727F-8D12-E2EA7C9CCB8A}"/>
              </a:ext>
            </a:extLst>
          </p:cNvPr>
          <p:cNvSpPr txBox="1"/>
          <p:nvPr userDrawn="1"/>
        </p:nvSpPr>
        <p:spPr>
          <a:xfrm>
            <a:off x="600548" y="5920840"/>
            <a:ext cx="4711226" cy="246221"/>
          </a:xfrm>
          <a:prstGeom prst="rect">
            <a:avLst/>
          </a:prstGeom>
          <a:noFill/>
        </p:spPr>
        <p:txBody>
          <a:bodyPr wrap="none" lIns="0" tIns="0" rIns="0" bIns="0">
            <a:spAutoFit/>
          </a:bodyPr>
          <a:lstStyle/>
          <a:p>
            <a:pPr>
              <a:spcBef>
                <a:spcPts val="200"/>
              </a:spcBef>
            </a:pPr>
            <a:r>
              <a:rPr lang="en-US" sz="1600" b="1" i="0" dirty="0">
                <a:solidFill>
                  <a:schemeClr val="bg1"/>
                </a:solidFill>
                <a:effectLst/>
                <a:latin typeface="Quicksand SemiBold" pitchFamily="2" charset="77"/>
                <a:hlinkClick r:id="rId4">
                  <a:extLst>
                    <a:ext uri="{A12FA001-AC4F-418D-AE19-62706E023703}">
                      <ahyp:hlinkClr xmlns:ahyp="http://schemas.microsoft.com/office/drawing/2018/hyperlinkcolor" val="tx"/>
                    </a:ext>
                  </a:extLst>
                </a:hlinkClick>
              </a:rPr>
              <a:t>www.energy-cities.eu/project/life-necplatform</a:t>
            </a:r>
            <a:endParaRPr lang="en-RO" sz="1600" b="1" i="0" dirty="0">
              <a:solidFill>
                <a:schemeClr val="bg1"/>
              </a:solidFill>
              <a:effectLst/>
              <a:latin typeface="Quicksand SemiBold" pitchFamily="2" charset="77"/>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798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_Cover_V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1E1CD9-B4F5-C61C-D438-D5ACD45D3816}"/>
              </a:ext>
            </a:extLst>
          </p:cNvPr>
          <p:cNvSpPr/>
          <p:nvPr userDrawn="1"/>
        </p:nvSpPr>
        <p:spPr>
          <a:xfrm>
            <a:off x="0" y="0"/>
            <a:ext cx="1219200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RO" dirty="0">
              <a:solidFill>
                <a:schemeClr val="accent3"/>
              </a:solidFill>
            </a:endParaRPr>
          </a:p>
        </p:txBody>
      </p:sp>
      <p:pic>
        <p:nvPicPr>
          <p:cNvPr id="16" name="Picture 15">
            <a:extLst>
              <a:ext uri="{FF2B5EF4-FFF2-40B4-BE49-F238E27FC236}">
                <a16:creationId xmlns:a16="http://schemas.microsoft.com/office/drawing/2014/main" id="{344FD5D4-5B1A-1D45-FA59-D48F08FC5BB7}"/>
              </a:ext>
            </a:extLst>
          </p:cNvPr>
          <p:cNvPicPr>
            <a:picLocks noChangeAspect="1"/>
          </p:cNvPicPr>
          <p:nvPr userDrawn="1"/>
        </p:nvPicPr>
        <p:blipFill>
          <a:blip r:embed="rId2"/>
          <a:stretch>
            <a:fillRect/>
          </a:stretch>
        </p:blipFill>
        <p:spPr>
          <a:xfrm>
            <a:off x="5542334" y="256640"/>
            <a:ext cx="7696200" cy="5664200"/>
          </a:xfrm>
          <a:prstGeom prst="rect">
            <a:avLst/>
          </a:prstGeom>
        </p:spPr>
      </p:pic>
      <p:sp>
        <p:nvSpPr>
          <p:cNvPr id="18" name="Title 1">
            <a:extLst>
              <a:ext uri="{FF2B5EF4-FFF2-40B4-BE49-F238E27FC236}">
                <a16:creationId xmlns:a16="http://schemas.microsoft.com/office/drawing/2014/main" id="{A27BCBFC-6175-6266-DCE2-2874F6302B17}"/>
              </a:ext>
            </a:extLst>
          </p:cNvPr>
          <p:cNvSpPr>
            <a:spLocks noGrp="1"/>
          </p:cNvSpPr>
          <p:nvPr>
            <p:ph type="title" hasCustomPrompt="1"/>
          </p:nvPr>
        </p:nvSpPr>
        <p:spPr>
          <a:xfrm>
            <a:off x="621135" y="2340649"/>
            <a:ext cx="6363865" cy="2518009"/>
          </a:xfrm>
          <a:prstGeom prst="rect">
            <a:avLst/>
          </a:prstGeom>
        </p:spPr>
        <p:txBody>
          <a:bodyPr lIns="0" tIns="0" rIns="0" bIns="0" anchor="t" anchorCtr="0">
            <a:normAutofit/>
          </a:bodyPr>
          <a:lstStyle>
            <a:lvl1pPr>
              <a:defRPr sz="4000" b="1" i="0">
                <a:solidFill>
                  <a:schemeClr val="tx1"/>
                </a:solidFill>
                <a:latin typeface="Quicksand SemiBold" pitchFamily="2" charset="77"/>
              </a:defRPr>
            </a:lvl1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Suspendisse</a:t>
            </a:r>
            <a:r>
              <a:rPr lang="en-GB" dirty="0"/>
              <a:t> </a:t>
            </a:r>
            <a:r>
              <a:rPr lang="en-GB" dirty="0" err="1"/>
              <a:t>ultrices</a:t>
            </a:r>
            <a:endParaRPr lang="en-RO" dirty="0"/>
          </a:p>
        </p:txBody>
      </p:sp>
      <p:pic>
        <p:nvPicPr>
          <p:cNvPr id="5" name="Picture 4">
            <a:extLst>
              <a:ext uri="{FF2B5EF4-FFF2-40B4-BE49-F238E27FC236}">
                <a16:creationId xmlns:a16="http://schemas.microsoft.com/office/drawing/2014/main" id="{2D0FE511-DFC0-6E33-09FC-6C07AE0B51D7}"/>
              </a:ext>
            </a:extLst>
          </p:cNvPr>
          <p:cNvPicPr>
            <a:picLocks noChangeAspect="1"/>
          </p:cNvPicPr>
          <p:nvPr userDrawn="1"/>
        </p:nvPicPr>
        <p:blipFill>
          <a:blip r:embed="rId3"/>
          <a:stretch>
            <a:fillRect/>
          </a:stretch>
        </p:blipFill>
        <p:spPr>
          <a:xfrm>
            <a:off x="621135" y="770377"/>
            <a:ext cx="3821720" cy="508090"/>
          </a:xfrm>
          <a:prstGeom prst="rect">
            <a:avLst/>
          </a:prstGeom>
        </p:spPr>
      </p:pic>
      <p:sp>
        <p:nvSpPr>
          <p:cNvPr id="2" name="TextBox 1">
            <a:extLst>
              <a:ext uri="{FF2B5EF4-FFF2-40B4-BE49-F238E27FC236}">
                <a16:creationId xmlns:a16="http://schemas.microsoft.com/office/drawing/2014/main" id="{7AFA7ABE-5963-010D-6BF8-E5032886D3CB}"/>
              </a:ext>
            </a:extLst>
          </p:cNvPr>
          <p:cNvSpPr txBox="1"/>
          <p:nvPr userDrawn="1"/>
        </p:nvSpPr>
        <p:spPr>
          <a:xfrm>
            <a:off x="600548" y="5920840"/>
            <a:ext cx="4711226" cy="246221"/>
          </a:xfrm>
          <a:prstGeom prst="rect">
            <a:avLst/>
          </a:prstGeom>
          <a:noFill/>
        </p:spPr>
        <p:txBody>
          <a:bodyPr wrap="none" lIns="0" tIns="0" rIns="0" bIns="0">
            <a:spAutoFit/>
          </a:bodyPr>
          <a:lstStyle/>
          <a:p>
            <a:pPr>
              <a:spcBef>
                <a:spcPts val="200"/>
              </a:spcBef>
            </a:pPr>
            <a:r>
              <a:rPr lang="en-US" sz="1600" b="1" i="0" dirty="0">
                <a:solidFill>
                  <a:schemeClr val="tx1"/>
                </a:solidFill>
                <a:effectLst/>
                <a:latin typeface="Quicksand SemiBold" pitchFamily="2" charset="77"/>
                <a:hlinkClick r:id="rId4">
                  <a:extLst>
                    <a:ext uri="{A12FA001-AC4F-418D-AE19-62706E023703}">
                      <ahyp:hlinkClr xmlns:ahyp="http://schemas.microsoft.com/office/drawing/2018/hyperlinkcolor" val="tx"/>
                    </a:ext>
                  </a:extLst>
                </a:hlinkClick>
              </a:rPr>
              <a:t>www.energy-cities.eu/project/life-necplatform</a:t>
            </a:r>
            <a:endParaRPr lang="en-RO" sz="1600" b="1" i="0" dirty="0">
              <a:solidFill>
                <a:schemeClr val="tx1"/>
              </a:solidFill>
              <a:effectLst/>
              <a:latin typeface="Quicksand SemiBold" pitchFamily="2" charset="77"/>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4897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ront_Cover_V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1E1CD9-B4F5-C61C-D438-D5ACD45D3816}"/>
              </a:ext>
            </a:extLst>
          </p:cNvPr>
          <p:cNvSpPr/>
          <p:nvPr userDrawn="1"/>
        </p:nvSpPr>
        <p:spPr>
          <a:xfrm>
            <a:off x="0" y="0"/>
            <a:ext cx="1219200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RO" dirty="0">
              <a:solidFill>
                <a:schemeClr val="accent3"/>
              </a:solidFill>
            </a:endParaRPr>
          </a:p>
        </p:txBody>
      </p:sp>
      <p:pic>
        <p:nvPicPr>
          <p:cNvPr id="16" name="Picture 15">
            <a:extLst>
              <a:ext uri="{FF2B5EF4-FFF2-40B4-BE49-F238E27FC236}">
                <a16:creationId xmlns:a16="http://schemas.microsoft.com/office/drawing/2014/main" id="{344FD5D4-5B1A-1D45-FA59-D48F08FC5BB7}"/>
              </a:ext>
            </a:extLst>
          </p:cNvPr>
          <p:cNvPicPr>
            <a:picLocks noChangeAspect="1"/>
          </p:cNvPicPr>
          <p:nvPr userDrawn="1"/>
        </p:nvPicPr>
        <p:blipFill>
          <a:blip r:embed="rId2"/>
          <a:stretch>
            <a:fillRect/>
          </a:stretch>
        </p:blipFill>
        <p:spPr>
          <a:xfrm>
            <a:off x="5542334" y="256640"/>
            <a:ext cx="7696200" cy="5664200"/>
          </a:xfrm>
          <a:prstGeom prst="rect">
            <a:avLst/>
          </a:prstGeom>
        </p:spPr>
      </p:pic>
      <p:sp>
        <p:nvSpPr>
          <p:cNvPr id="18" name="Title 1">
            <a:extLst>
              <a:ext uri="{FF2B5EF4-FFF2-40B4-BE49-F238E27FC236}">
                <a16:creationId xmlns:a16="http://schemas.microsoft.com/office/drawing/2014/main" id="{A27BCBFC-6175-6266-DCE2-2874F6302B17}"/>
              </a:ext>
            </a:extLst>
          </p:cNvPr>
          <p:cNvSpPr>
            <a:spLocks noGrp="1"/>
          </p:cNvSpPr>
          <p:nvPr>
            <p:ph type="title" hasCustomPrompt="1"/>
          </p:nvPr>
        </p:nvSpPr>
        <p:spPr>
          <a:xfrm>
            <a:off x="621135" y="2340649"/>
            <a:ext cx="6363865" cy="2518009"/>
          </a:xfrm>
          <a:prstGeom prst="rect">
            <a:avLst/>
          </a:prstGeom>
        </p:spPr>
        <p:txBody>
          <a:bodyPr lIns="0" tIns="0" rIns="0" bIns="0" anchor="t" anchorCtr="0">
            <a:normAutofit/>
          </a:bodyPr>
          <a:lstStyle>
            <a:lvl1pPr>
              <a:defRPr sz="4000" b="1" i="0">
                <a:solidFill>
                  <a:schemeClr val="tx1"/>
                </a:solidFill>
                <a:latin typeface="Quicksand SemiBold" pitchFamily="2" charset="77"/>
              </a:defRPr>
            </a:lvl1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Suspendisse</a:t>
            </a:r>
            <a:r>
              <a:rPr lang="en-GB" dirty="0"/>
              <a:t> </a:t>
            </a:r>
            <a:r>
              <a:rPr lang="en-GB" dirty="0" err="1"/>
              <a:t>ultrices</a:t>
            </a:r>
            <a:endParaRPr lang="en-RO" dirty="0"/>
          </a:p>
        </p:txBody>
      </p:sp>
      <p:pic>
        <p:nvPicPr>
          <p:cNvPr id="5" name="Picture 4">
            <a:extLst>
              <a:ext uri="{FF2B5EF4-FFF2-40B4-BE49-F238E27FC236}">
                <a16:creationId xmlns:a16="http://schemas.microsoft.com/office/drawing/2014/main" id="{2D0FE511-DFC0-6E33-09FC-6C07AE0B51D7}"/>
              </a:ext>
            </a:extLst>
          </p:cNvPr>
          <p:cNvPicPr>
            <a:picLocks noChangeAspect="1"/>
          </p:cNvPicPr>
          <p:nvPr userDrawn="1"/>
        </p:nvPicPr>
        <p:blipFill>
          <a:blip r:embed="rId3"/>
          <a:stretch>
            <a:fillRect/>
          </a:stretch>
        </p:blipFill>
        <p:spPr>
          <a:xfrm>
            <a:off x="621135" y="770377"/>
            <a:ext cx="3821720" cy="508090"/>
          </a:xfrm>
          <a:prstGeom prst="rect">
            <a:avLst/>
          </a:prstGeom>
        </p:spPr>
      </p:pic>
      <p:sp>
        <p:nvSpPr>
          <p:cNvPr id="2" name="TextBox 1">
            <a:extLst>
              <a:ext uri="{FF2B5EF4-FFF2-40B4-BE49-F238E27FC236}">
                <a16:creationId xmlns:a16="http://schemas.microsoft.com/office/drawing/2014/main" id="{401E783C-3690-F931-4F7D-A2C54715259F}"/>
              </a:ext>
            </a:extLst>
          </p:cNvPr>
          <p:cNvSpPr txBox="1"/>
          <p:nvPr userDrawn="1"/>
        </p:nvSpPr>
        <p:spPr>
          <a:xfrm>
            <a:off x="600548" y="5964512"/>
            <a:ext cx="4711226" cy="246221"/>
          </a:xfrm>
          <a:prstGeom prst="rect">
            <a:avLst/>
          </a:prstGeom>
          <a:noFill/>
        </p:spPr>
        <p:txBody>
          <a:bodyPr wrap="none" lIns="0" tIns="0" rIns="0" bIns="0">
            <a:spAutoFit/>
          </a:bodyPr>
          <a:lstStyle/>
          <a:p>
            <a:pPr>
              <a:spcBef>
                <a:spcPts val="200"/>
              </a:spcBef>
            </a:pPr>
            <a:r>
              <a:rPr lang="en-US" sz="1600" b="1" i="0" dirty="0">
                <a:solidFill>
                  <a:schemeClr val="tx1"/>
                </a:solidFill>
                <a:effectLst/>
                <a:latin typeface="Quicksand SemiBold" pitchFamily="2" charset="77"/>
                <a:hlinkClick r:id="rId4">
                  <a:extLst>
                    <a:ext uri="{A12FA001-AC4F-418D-AE19-62706E023703}">
                      <ahyp:hlinkClr xmlns:ahyp="http://schemas.microsoft.com/office/drawing/2018/hyperlinkcolor" val="tx"/>
                    </a:ext>
                  </a:extLst>
                </a:hlinkClick>
              </a:rPr>
              <a:t>www.energy-cities.eu/project/life-necplatform</a:t>
            </a:r>
            <a:endParaRPr lang="en-RO" sz="1600" b="1" i="0" dirty="0">
              <a:solidFill>
                <a:schemeClr val="tx1"/>
              </a:solidFill>
              <a:effectLst/>
              <a:latin typeface="Quicksand SemiBold" pitchFamily="2" charset="77"/>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1387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_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09A05-ADA4-AF40-5760-D31F85272909}"/>
              </a:ext>
            </a:extLst>
          </p:cNvPr>
          <p:cNvSpPr>
            <a:spLocks noGrp="1"/>
          </p:cNvSpPr>
          <p:nvPr>
            <p:ph type="title"/>
          </p:nvPr>
        </p:nvSpPr>
        <p:spPr>
          <a:xfrm>
            <a:off x="838200" y="1330325"/>
            <a:ext cx="5181600" cy="1325563"/>
          </a:xfrm>
          <a:prstGeom prst="rect">
            <a:avLst/>
          </a:prstGeom>
        </p:spPr>
        <p:txBody>
          <a:bodyPr lIns="0" tIns="0" rIns="0" bIns="0"/>
          <a:lstStyle>
            <a:lvl1pPr>
              <a:defRPr sz="3600" b="1" i="0">
                <a:latin typeface="Quicksand SemiBold" pitchFamily="2" charset="77"/>
              </a:defRPr>
            </a:lvl1pPr>
          </a:lstStyle>
          <a:p>
            <a:r>
              <a:rPr lang="en-GB" dirty="0"/>
              <a:t>Click to edit Master title style</a:t>
            </a:r>
            <a:endParaRPr lang="en-RO" dirty="0"/>
          </a:p>
        </p:txBody>
      </p:sp>
      <p:sp>
        <p:nvSpPr>
          <p:cNvPr id="3" name="Content Placeholder 2">
            <a:extLst>
              <a:ext uri="{FF2B5EF4-FFF2-40B4-BE49-F238E27FC236}">
                <a16:creationId xmlns:a16="http://schemas.microsoft.com/office/drawing/2014/main" id="{42EFA894-C768-6A46-3C23-879CE7EEA852}"/>
              </a:ext>
            </a:extLst>
          </p:cNvPr>
          <p:cNvSpPr>
            <a:spLocks noGrp="1"/>
          </p:cNvSpPr>
          <p:nvPr>
            <p:ph sz="half" idx="1"/>
          </p:nvPr>
        </p:nvSpPr>
        <p:spPr>
          <a:xfrm>
            <a:off x="838200" y="2934758"/>
            <a:ext cx="5181600" cy="3034241"/>
          </a:xfrm>
          <a:prstGeom prst="rect">
            <a:avLst/>
          </a:prstGeom>
        </p:spPr>
        <p:txBody>
          <a:bodyPr lIns="0" tIns="0" rIns="0" bIns="0"/>
          <a:lstStyle>
            <a:lvl1pPr marL="0" indent="0">
              <a:buNone/>
              <a:defRPr sz="160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Click to edit Master text styles</a:t>
            </a:r>
          </a:p>
        </p:txBody>
      </p:sp>
      <p:sp>
        <p:nvSpPr>
          <p:cNvPr id="13" name="Picture Placeholder 12">
            <a:extLst>
              <a:ext uri="{FF2B5EF4-FFF2-40B4-BE49-F238E27FC236}">
                <a16:creationId xmlns:a16="http://schemas.microsoft.com/office/drawing/2014/main" id="{20ADCA67-5C91-8033-9C77-C5E44E41F904}"/>
              </a:ext>
            </a:extLst>
          </p:cNvPr>
          <p:cNvSpPr>
            <a:spLocks noGrp="1"/>
          </p:cNvSpPr>
          <p:nvPr>
            <p:ph type="pic" sz="quarter" idx="10"/>
          </p:nvPr>
        </p:nvSpPr>
        <p:spPr>
          <a:xfrm>
            <a:off x="6248400" y="1330324"/>
            <a:ext cx="5105400" cy="4638675"/>
          </a:xfrm>
          <a:prstGeom prst="roundRect">
            <a:avLst>
              <a:gd name="adj" fmla="val 7176"/>
            </a:avLst>
          </a:prstGeom>
        </p:spPr>
        <p:txBody>
          <a:bodyPr/>
          <a:lstStyle>
            <a:lvl1pPr algn="l">
              <a:defRPr/>
            </a:lvl1pPr>
          </a:lstStyle>
          <a:p>
            <a:endParaRPr lang="en-RO" dirty="0"/>
          </a:p>
        </p:txBody>
      </p:sp>
    </p:spTree>
    <p:extLst>
      <p:ext uri="{BB962C8B-B14F-4D97-AF65-F5344CB8AC3E}">
        <p14:creationId xmlns:p14="http://schemas.microsoft.com/office/powerpoint/2010/main" val="2751319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_Column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E299D01-45E8-C3E2-C043-1110F599B100}"/>
              </a:ext>
            </a:extLst>
          </p:cNvPr>
          <p:cNvSpPr>
            <a:spLocks noGrp="1"/>
          </p:cNvSpPr>
          <p:nvPr>
            <p:ph type="title"/>
          </p:nvPr>
        </p:nvSpPr>
        <p:spPr>
          <a:xfrm>
            <a:off x="816216" y="1050926"/>
            <a:ext cx="3256251" cy="827616"/>
          </a:xfrm>
          <a:prstGeom prst="rect">
            <a:avLst/>
          </a:prstGeom>
        </p:spPr>
        <p:txBody>
          <a:bodyPr lIns="0" tIns="0" rIns="0" bIns="0"/>
          <a:lstStyle>
            <a:lvl1pPr>
              <a:defRPr sz="3000" b="1" i="0">
                <a:latin typeface="Quicksand SemiBold" pitchFamily="2" charset="77"/>
              </a:defRPr>
            </a:lvl1pPr>
          </a:lstStyle>
          <a:p>
            <a:r>
              <a:rPr lang="en-GB" dirty="0"/>
              <a:t>Click to edit Master title style</a:t>
            </a:r>
            <a:endParaRPr lang="en-RO" dirty="0"/>
          </a:p>
        </p:txBody>
      </p:sp>
      <p:sp>
        <p:nvSpPr>
          <p:cNvPr id="26" name="Footer Placeholder 2">
            <a:extLst>
              <a:ext uri="{FF2B5EF4-FFF2-40B4-BE49-F238E27FC236}">
                <a16:creationId xmlns:a16="http://schemas.microsoft.com/office/drawing/2014/main" id="{12D9D70F-E98F-204B-6268-6CEBC9D3D8F1}"/>
              </a:ext>
            </a:extLst>
          </p:cNvPr>
          <p:cNvSpPr txBox="1">
            <a:spLocks/>
          </p:cNvSpPr>
          <p:nvPr userDrawn="1"/>
        </p:nvSpPr>
        <p:spPr>
          <a:xfrm>
            <a:off x="4490750" y="5669139"/>
            <a:ext cx="3256251" cy="275872"/>
          </a:xfrm>
          <a:prstGeom prst="rect">
            <a:avLst/>
          </a:prstGeom>
        </p:spPr>
        <p:txBody>
          <a:bodyPr lIns="0" tIns="0" rIns="0" bIns="0"/>
          <a:lstStyle>
            <a:defPPr>
              <a:defRPr lang="en-RO"/>
            </a:defPPr>
            <a:lvl1pPr marL="0" algn="l" defTabSz="914400" rtl="0" eaLnBrk="1" latinLnBrk="0" hangingPunct="1">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RO" dirty="0"/>
          </a:p>
        </p:txBody>
      </p:sp>
      <p:sp>
        <p:nvSpPr>
          <p:cNvPr id="27" name="Picture Placeholder 12">
            <a:extLst>
              <a:ext uri="{FF2B5EF4-FFF2-40B4-BE49-F238E27FC236}">
                <a16:creationId xmlns:a16="http://schemas.microsoft.com/office/drawing/2014/main" id="{F7BA0FAB-6FDB-7D9E-3B5C-44D17141EE00}"/>
              </a:ext>
            </a:extLst>
          </p:cNvPr>
          <p:cNvSpPr>
            <a:spLocks noGrp="1"/>
          </p:cNvSpPr>
          <p:nvPr>
            <p:ph type="pic" sz="quarter" idx="10"/>
          </p:nvPr>
        </p:nvSpPr>
        <p:spPr>
          <a:xfrm>
            <a:off x="816216" y="2055987"/>
            <a:ext cx="3256251" cy="3389489"/>
          </a:xfrm>
          <a:prstGeom prst="roundRect">
            <a:avLst>
              <a:gd name="adj" fmla="val 7176"/>
            </a:avLst>
          </a:prstGeom>
        </p:spPr>
        <p:txBody>
          <a:bodyPr/>
          <a:lstStyle>
            <a:lvl1pPr algn="l">
              <a:defRPr/>
            </a:lvl1pPr>
          </a:lstStyle>
          <a:p>
            <a:endParaRPr lang="en-RO" dirty="0"/>
          </a:p>
        </p:txBody>
      </p:sp>
      <p:sp>
        <p:nvSpPr>
          <p:cNvPr id="28" name="Picture Placeholder 12">
            <a:extLst>
              <a:ext uri="{FF2B5EF4-FFF2-40B4-BE49-F238E27FC236}">
                <a16:creationId xmlns:a16="http://schemas.microsoft.com/office/drawing/2014/main" id="{F35632E4-0102-9832-0CD9-5ED74B09EB49}"/>
              </a:ext>
            </a:extLst>
          </p:cNvPr>
          <p:cNvSpPr>
            <a:spLocks noGrp="1"/>
          </p:cNvSpPr>
          <p:nvPr>
            <p:ph type="pic" sz="quarter" idx="11"/>
          </p:nvPr>
        </p:nvSpPr>
        <p:spPr>
          <a:xfrm>
            <a:off x="4467871" y="2066923"/>
            <a:ext cx="3256251" cy="3389489"/>
          </a:xfrm>
          <a:prstGeom prst="roundRect">
            <a:avLst>
              <a:gd name="adj" fmla="val 7176"/>
            </a:avLst>
          </a:prstGeom>
        </p:spPr>
        <p:txBody>
          <a:bodyPr/>
          <a:lstStyle>
            <a:lvl1pPr algn="l">
              <a:defRPr/>
            </a:lvl1pPr>
          </a:lstStyle>
          <a:p>
            <a:endParaRPr lang="en-RO" dirty="0"/>
          </a:p>
        </p:txBody>
      </p:sp>
      <p:sp>
        <p:nvSpPr>
          <p:cNvPr id="29" name="Picture Placeholder 12">
            <a:extLst>
              <a:ext uri="{FF2B5EF4-FFF2-40B4-BE49-F238E27FC236}">
                <a16:creationId xmlns:a16="http://schemas.microsoft.com/office/drawing/2014/main" id="{F8CC959A-321F-6162-0E20-AD78B51FEBCE}"/>
              </a:ext>
            </a:extLst>
          </p:cNvPr>
          <p:cNvSpPr>
            <a:spLocks noGrp="1"/>
          </p:cNvSpPr>
          <p:nvPr>
            <p:ph type="pic" sz="quarter" idx="12"/>
          </p:nvPr>
        </p:nvSpPr>
        <p:spPr>
          <a:xfrm>
            <a:off x="8119525" y="2066923"/>
            <a:ext cx="3256251" cy="3389489"/>
          </a:xfrm>
          <a:prstGeom prst="roundRect">
            <a:avLst>
              <a:gd name="adj" fmla="val 7176"/>
            </a:avLst>
          </a:prstGeom>
        </p:spPr>
        <p:txBody>
          <a:bodyPr/>
          <a:lstStyle>
            <a:lvl1pPr algn="l">
              <a:defRPr/>
            </a:lvl1pPr>
          </a:lstStyle>
          <a:p>
            <a:endParaRPr lang="en-RO" dirty="0"/>
          </a:p>
        </p:txBody>
      </p:sp>
      <p:sp>
        <p:nvSpPr>
          <p:cNvPr id="34" name="Text Placeholder 30">
            <a:extLst>
              <a:ext uri="{FF2B5EF4-FFF2-40B4-BE49-F238E27FC236}">
                <a16:creationId xmlns:a16="http://schemas.microsoft.com/office/drawing/2014/main" id="{A2A190B3-C44C-D4FB-DA5D-5E19F7F976DC}"/>
              </a:ext>
            </a:extLst>
          </p:cNvPr>
          <p:cNvSpPr>
            <a:spLocks noGrp="1"/>
          </p:cNvSpPr>
          <p:nvPr>
            <p:ph type="body" sz="quarter" idx="13"/>
          </p:nvPr>
        </p:nvSpPr>
        <p:spPr>
          <a:xfrm>
            <a:off x="815975" y="5668963"/>
            <a:ext cx="3255963" cy="276225"/>
          </a:xfrm>
          <a:prstGeom prst="rect">
            <a:avLst/>
          </a:prstGeom>
        </p:spPr>
        <p:txBody>
          <a:bodyPr lIns="0" tIns="0" rIns="0" bIns="0"/>
          <a:lstStyle>
            <a:lvl1pPr marL="0" indent="0">
              <a:buNone/>
              <a:defRPr sz="100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Click to edit Master text styles</a:t>
            </a:r>
            <a:endParaRPr lang="en-RO" dirty="0"/>
          </a:p>
        </p:txBody>
      </p:sp>
      <p:sp>
        <p:nvSpPr>
          <p:cNvPr id="35" name="Text Placeholder 30">
            <a:extLst>
              <a:ext uri="{FF2B5EF4-FFF2-40B4-BE49-F238E27FC236}">
                <a16:creationId xmlns:a16="http://schemas.microsoft.com/office/drawing/2014/main" id="{D9F591D8-41C0-ED2B-5C32-291AD10FA41D}"/>
              </a:ext>
            </a:extLst>
          </p:cNvPr>
          <p:cNvSpPr>
            <a:spLocks noGrp="1"/>
          </p:cNvSpPr>
          <p:nvPr>
            <p:ph type="body" sz="quarter" idx="14"/>
          </p:nvPr>
        </p:nvSpPr>
        <p:spPr>
          <a:xfrm>
            <a:off x="4491038" y="5695949"/>
            <a:ext cx="3255963" cy="276225"/>
          </a:xfrm>
          <a:prstGeom prst="rect">
            <a:avLst/>
          </a:prstGeom>
        </p:spPr>
        <p:txBody>
          <a:bodyPr lIns="0" tIns="0" rIns="0" bIns="0"/>
          <a:lstStyle>
            <a:lvl1pPr marL="0" indent="0">
              <a:buNone/>
              <a:defRPr sz="100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Click to edit Master text styles</a:t>
            </a:r>
            <a:endParaRPr lang="en-RO" dirty="0"/>
          </a:p>
        </p:txBody>
      </p:sp>
      <p:sp>
        <p:nvSpPr>
          <p:cNvPr id="36" name="Text Placeholder 30">
            <a:extLst>
              <a:ext uri="{FF2B5EF4-FFF2-40B4-BE49-F238E27FC236}">
                <a16:creationId xmlns:a16="http://schemas.microsoft.com/office/drawing/2014/main" id="{0C1DEB9E-CCC2-9033-79EA-0DFEC8EE3145}"/>
              </a:ext>
            </a:extLst>
          </p:cNvPr>
          <p:cNvSpPr>
            <a:spLocks noGrp="1"/>
          </p:cNvSpPr>
          <p:nvPr>
            <p:ph type="body" sz="quarter" idx="15"/>
          </p:nvPr>
        </p:nvSpPr>
        <p:spPr>
          <a:xfrm>
            <a:off x="8119525" y="5668786"/>
            <a:ext cx="3255963" cy="276225"/>
          </a:xfrm>
          <a:prstGeom prst="rect">
            <a:avLst/>
          </a:prstGeom>
        </p:spPr>
        <p:txBody>
          <a:bodyPr lIns="0" tIns="0" rIns="0" bIns="0"/>
          <a:lstStyle>
            <a:lvl1pPr marL="0" indent="0">
              <a:buNone/>
              <a:defRPr sz="100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Click to edit Master text styles</a:t>
            </a:r>
            <a:endParaRPr lang="en-RO" dirty="0"/>
          </a:p>
        </p:txBody>
      </p:sp>
      <p:sp>
        <p:nvSpPr>
          <p:cNvPr id="41" name="Text Placeholder 40">
            <a:extLst>
              <a:ext uri="{FF2B5EF4-FFF2-40B4-BE49-F238E27FC236}">
                <a16:creationId xmlns:a16="http://schemas.microsoft.com/office/drawing/2014/main" id="{9EA9024A-B3D5-DE47-A1B3-3E985985F3FD}"/>
              </a:ext>
            </a:extLst>
          </p:cNvPr>
          <p:cNvSpPr>
            <a:spLocks noGrp="1"/>
          </p:cNvSpPr>
          <p:nvPr>
            <p:ph type="body" sz="quarter" idx="16" hasCustomPrompt="1"/>
          </p:nvPr>
        </p:nvSpPr>
        <p:spPr>
          <a:xfrm>
            <a:off x="4491038" y="1050925"/>
            <a:ext cx="3255962" cy="827088"/>
          </a:xfrm>
          <a:prstGeom prst="rect">
            <a:avLst/>
          </a:prstGeom>
        </p:spPr>
        <p:txBody>
          <a:bodyPr lIns="0" tIns="0" rIns="0" bIns="0"/>
          <a:lstStyle>
            <a:lvl1pPr marL="0" indent="0">
              <a:buNone/>
              <a:defRPr sz="3000" b="1" i="0">
                <a:latin typeface="Quicksand SemiBold" pitchFamily="2" charset="77"/>
              </a:defRPr>
            </a:lvl1pPr>
          </a:lstStyle>
          <a:p>
            <a:pPr lvl="0"/>
            <a:r>
              <a:rPr lang="en-GB" dirty="0"/>
              <a:t>Click to edit Master title style</a:t>
            </a:r>
            <a:endParaRPr lang="en-RO" dirty="0"/>
          </a:p>
        </p:txBody>
      </p:sp>
      <p:sp>
        <p:nvSpPr>
          <p:cNvPr id="42" name="Text Placeholder 40">
            <a:extLst>
              <a:ext uri="{FF2B5EF4-FFF2-40B4-BE49-F238E27FC236}">
                <a16:creationId xmlns:a16="http://schemas.microsoft.com/office/drawing/2014/main" id="{47FC5108-DC86-1AF7-57C9-D3423EED6BEC}"/>
              </a:ext>
            </a:extLst>
          </p:cNvPr>
          <p:cNvSpPr>
            <a:spLocks noGrp="1"/>
          </p:cNvSpPr>
          <p:nvPr>
            <p:ph type="body" sz="quarter" idx="17" hasCustomPrompt="1"/>
          </p:nvPr>
        </p:nvSpPr>
        <p:spPr>
          <a:xfrm>
            <a:off x="8165571" y="1050925"/>
            <a:ext cx="3255962" cy="827088"/>
          </a:xfrm>
          <a:prstGeom prst="rect">
            <a:avLst/>
          </a:prstGeom>
        </p:spPr>
        <p:txBody>
          <a:bodyPr lIns="0" tIns="0" rIns="0" bIns="0"/>
          <a:lstStyle>
            <a:lvl1pPr marL="0" indent="0">
              <a:buNone/>
              <a:defRPr sz="3000" b="1" i="0">
                <a:latin typeface="Quicksand SemiBold" pitchFamily="2" charset="77"/>
              </a:defRPr>
            </a:lvl1pPr>
          </a:lstStyle>
          <a:p>
            <a:pPr lvl="0"/>
            <a:r>
              <a:rPr lang="en-GB" dirty="0"/>
              <a:t>Click to edit Master title style</a:t>
            </a:r>
            <a:endParaRPr lang="en-RO" dirty="0"/>
          </a:p>
        </p:txBody>
      </p:sp>
    </p:spTree>
    <p:extLst>
      <p:ext uri="{BB962C8B-B14F-4D97-AF65-F5344CB8AC3E}">
        <p14:creationId xmlns:p14="http://schemas.microsoft.com/office/powerpoint/2010/main" val="2407310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_Columns_V2">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B0C9A6B-A162-7CFC-36CA-23E2517F7BF9}"/>
              </a:ext>
            </a:extLst>
          </p:cNvPr>
          <p:cNvSpPr>
            <a:spLocks noGrp="1"/>
          </p:cNvSpPr>
          <p:nvPr>
            <p:ph type="title"/>
          </p:nvPr>
        </p:nvSpPr>
        <p:spPr>
          <a:xfrm>
            <a:off x="831847" y="1226214"/>
            <a:ext cx="10528301" cy="898919"/>
          </a:xfrm>
          <a:prstGeom prst="rect">
            <a:avLst/>
          </a:prstGeom>
        </p:spPr>
        <p:txBody>
          <a:bodyPr lIns="0" tIns="0" rIns="0" bIns="0"/>
          <a:lstStyle>
            <a:lvl1pPr>
              <a:defRPr sz="3600" b="1" i="0">
                <a:latin typeface="Quicksand SemiBold" pitchFamily="2" charset="77"/>
              </a:defRPr>
            </a:lvl1pPr>
          </a:lstStyle>
          <a:p>
            <a:r>
              <a:rPr lang="en-GB" dirty="0"/>
              <a:t>Click to edit Master title style</a:t>
            </a:r>
            <a:endParaRPr lang="en-RO" dirty="0"/>
          </a:p>
        </p:txBody>
      </p:sp>
      <p:sp>
        <p:nvSpPr>
          <p:cNvPr id="10" name="Content Placeholder 2">
            <a:extLst>
              <a:ext uri="{FF2B5EF4-FFF2-40B4-BE49-F238E27FC236}">
                <a16:creationId xmlns:a16="http://schemas.microsoft.com/office/drawing/2014/main" id="{81022E8D-0CD5-B0F6-DFA6-4AB4FF88B648}"/>
              </a:ext>
            </a:extLst>
          </p:cNvPr>
          <p:cNvSpPr>
            <a:spLocks noGrp="1"/>
          </p:cNvSpPr>
          <p:nvPr>
            <p:ph sz="half" idx="10"/>
          </p:nvPr>
        </p:nvSpPr>
        <p:spPr>
          <a:xfrm>
            <a:off x="831847" y="2426142"/>
            <a:ext cx="5069420" cy="3335251"/>
          </a:xfrm>
          <a:prstGeom prst="rect">
            <a:avLst/>
          </a:prstGeom>
        </p:spPr>
        <p:txBody>
          <a:bodyPr lIns="0" tIns="0" rIns="0" bIns="0"/>
          <a:lstStyle>
            <a:lvl1pPr marL="0" indent="0">
              <a:buNone/>
              <a:defRPr sz="160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Click to edit Master text styles</a:t>
            </a:r>
          </a:p>
        </p:txBody>
      </p:sp>
      <p:sp>
        <p:nvSpPr>
          <p:cNvPr id="11" name="Picture Placeholder 12">
            <a:extLst>
              <a:ext uri="{FF2B5EF4-FFF2-40B4-BE49-F238E27FC236}">
                <a16:creationId xmlns:a16="http://schemas.microsoft.com/office/drawing/2014/main" id="{BB72E136-4522-AC6C-3A7D-355650ED19B9}"/>
              </a:ext>
            </a:extLst>
          </p:cNvPr>
          <p:cNvSpPr>
            <a:spLocks noGrp="1"/>
          </p:cNvSpPr>
          <p:nvPr>
            <p:ph type="pic" sz="quarter" idx="11"/>
          </p:nvPr>
        </p:nvSpPr>
        <p:spPr>
          <a:xfrm>
            <a:off x="6290735" y="2426142"/>
            <a:ext cx="5105400" cy="3335251"/>
          </a:xfrm>
          <a:prstGeom prst="roundRect">
            <a:avLst>
              <a:gd name="adj" fmla="val 7176"/>
            </a:avLst>
          </a:prstGeom>
        </p:spPr>
        <p:txBody>
          <a:bodyPr/>
          <a:lstStyle>
            <a:lvl1pPr algn="l">
              <a:defRPr/>
            </a:lvl1pPr>
          </a:lstStyle>
          <a:p>
            <a:endParaRPr lang="en-RO" dirty="0"/>
          </a:p>
        </p:txBody>
      </p:sp>
    </p:spTree>
    <p:extLst>
      <p:ext uri="{BB962C8B-B14F-4D97-AF65-F5344CB8AC3E}">
        <p14:creationId xmlns:p14="http://schemas.microsoft.com/office/powerpoint/2010/main" val="3361408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E1F8D8DD-8ECC-5BF3-A766-7F378843DD1A}"/>
              </a:ext>
            </a:extLst>
          </p:cNvPr>
          <p:cNvSpPr>
            <a:spLocks noGrp="1"/>
          </p:cNvSpPr>
          <p:nvPr>
            <p:ph sz="half" idx="10"/>
          </p:nvPr>
        </p:nvSpPr>
        <p:spPr>
          <a:xfrm>
            <a:off x="831847" y="5190375"/>
            <a:ext cx="3359153" cy="616700"/>
          </a:xfrm>
          <a:prstGeom prst="rect">
            <a:avLst/>
          </a:prstGeom>
        </p:spPr>
        <p:txBody>
          <a:bodyPr lIns="0" tIns="0" rIns="0" bIns="0"/>
          <a:lstStyle>
            <a:lvl1pPr marL="0" indent="0">
              <a:buNone/>
              <a:defRPr sz="160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Click to edit Master text styles</a:t>
            </a:r>
          </a:p>
        </p:txBody>
      </p:sp>
      <p:sp>
        <p:nvSpPr>
          <p:cNvPr id="13" name="Content Placeholder 2">
            <a:extLst>
              <a:ext uri="{FF2B5EF4-FFF2-40B4-BE49-F238E27FC236}">
                <a16:creationId xmlns:a16="http://schemas.microsoft.com/office/drawing/2014/main" id="{439440A5-32B2-88D4-ED23-7A33D9862CC7}"/>
              </a:ext>
            </a:extLst>
          </p:cNvPr>
          <p:cNvSpPr>
            <a:spLocks noGrp="1"/>
          </p:cNvSpPr>
          <p:nvPr>
            <p:ph sz="half" idx="11"/>
          </p:nvPr>
        </p:nvSpPr>
        <p:spPr>
          <a:xfrm>
            <a:off x="4641849" y="5190375"/>
            <a:ext cx="6718304" cy="616700"/>
          </a:xfrm>
          <a:prstGeom prst="rect">
            <a:avLst/>
          </a:prstGeom>
        </p:spPr>
        <p:txBody>
          <a:bodyPr lIns="0" tIns="0" rIns="0" bIns="0"/>
          <a:lstStyle>
            <a:lvl1pPr marL="0" indent="0">
              <a:buNone/>
              <a:defRPr sz="160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Click to edit Master text styles</a:t>
            </a:r>
          </a:p>
        </p:txBody>
      </p:sp>
      <p:sp>
        <p:nvSpPr>
          <p:cNvPr id="14" name="Picture Placeholder 12">
            <a:extLst>
              <a:ext uri="{FF2B5EF4-FFF2-40B4-BE49-F238E27FC236}">
                <a16:creationId xmlns:a16="http://schemas.microsoft.com/office/drawing/2014/main" id="{166A42E9-0A36-F1BC-76E3-B557949AEA2B}"/>
              </a:ext>
            </a:extLst>
          </p:cNvPr>
          <p:cNvSpPr>
            <a:spLocks noGrp="1"/>
          </p:cNvSpPr>
          <p:nvPr>
            <p:ph type="pic" sz="quarter" idx="12"/>
          </p:nvPr>
        </p:nvSpPr>
        <p:spPr>
          <a:xfrm>
            <a:off x="831846" y="1050925"/>
            <a:ext cx="10559567" cy="3868208"/>
          </a:xfrm>
          <a:prstGeom prst="roundRect">
            <a:avLst>
              <a:gd name="adj" fmla="val 7176"/>
            </a:avLst>
          </a:prstGeom>
        </p:spPr>
        <p:txBody>
          <a:bodyPr/>
          <a:lstStyle>
            <a:lvl1pPr algn="l">
              <a:defRPr/>
            </a:lvl1pPr>
          </a:lstStyle>
          <a:p>
            <a:endParaRPr lang="en-RO" dirty="0"/>
          </a:p>
        </p:txBody>
      </p:sp>
    </p:spTree>
    <p:extLst>
      <p:ext uri="{BB962C8B-B14F-4D97-AF65-F5344CB8AC3E}">
        <p14:creationId xmlns:p14="http://schemas.microsoft.com/office/powerpoint/2010/main" val="3572249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ck_Cov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1E1CD9-B4F5-C61C-D438-D5ACD45D3816}"/>
              </a:ext>
            </a:extLst>
          </p:cNvPr>
          <p:cNvSpPr/>
          <p:nvPr userDrawn="1"/>
        </p:nvSpPr>
        <p:spPr>
          <a:xfrm>
            <a:off x="0" y="0"/>
            <a:ext cx="12192000" cy="6858000"/>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RO" dirty="0"/>
          </a:p>
        </p:txBody>
      </p:sp>
      <p:pic>
        <p:nvPicPr>
          <p:cNvPr id="4" name="Picture 3">
            <a:extLst>
              <a:ext uri="{FF2B5EF4-FFF2-40B4-BE49-F238E27FC236}">
                <a16:creationId xmlns:a16="http://schemas.microsoft.com/office/drawing/2014/main" id="{FE520699-AE27-CA5D-1B3D-EDAA3F5E66CA}"/>
              </a:ext>
            </a:extLst>
          </p:cNvPr>
          <p:cNvPicPr>
            <a:picLocks noChangeAspect="1"/>
          </p:cNvPicPr>
          <p:nvPr userDrawn="1"/>
        </p:nvPicPr>
        <p:blipFill>
          <a:blip r:embed="rId2"/>
          <a:stretch>
            <a:fillRect/>
          </a:stretch>
        </p:blipFill>
        <p:spPr>
          <a:xfrm>
            <a:off x="600547" y="5571067"/>
            <a:ext cx="3199199" cy="638914"/>
          </a:xfrm>
          <a:prstGeom prst="rect">
            <a:avLst/>
          </a:prstGeom>
        </p:spPr>
      </p:pic>
      <p:sp>
        <p:nvSpPr>
          <p:cNvPr id="3" name="TextBox 2">
            <a:extLst>
              <a:ext uri="{FF2B5EF4-FFF2-40B4-BE49-F238E27FC236}">
                <a16:creationId xmlns:a16="http://schemas.microsoft.com/office/drawing/2014/main" id="{2B9538AC-CCDE-D5C1-C3E8-26020D5D0F37}"/>
              </a:ext>
            </a:extLst>
          </p:cNvPr>
          <p:cNvSpPr txBox="1"/>
          <p:nvPr userDrawn="1"/>
        </p:nvSpPr>
        <p:spPr>
          <a:xfrm>
            <a:off x="6880227" y="5920840"/>
            <a:ext cx="4711226" cy="246221"/>
          </a:xfrm>
          <a:prstGeom prst="rect">
            <a:avLst/>
          </a:prstGeom>
          <a:noFill/>
        </p:spPr>
        <p:txBody>
          <a:bodyPr wrap="none" lIns="0" tIns="0" rIns="0" bIns="0">
            <a:spAutoFit/>
          </a:bodyPr>
          <a:lstStyle/>
          <a:p>
            <a:pPr>
              <a:spcBef>
                <a:spcPts val="200"/>
              </a:spcBef>
            </a:pPr>
            <a:r>
              <a:rPr lang="en-US" sz="1600" b="1" i="0" dirty="0">
                <a:solidFill>
                  <a:schemeClr val="bg1"/>
                </a:solidFill>
                <a:effectLst/>
                <a:latin typeface="Quicksand SemiBold" pitchFamily="2" charset="77"/>
                <a:hlinkClick r:id="rId3">
                  <a:extLst>
                    <a:ext uri="{A12FA001-AC4F-418D-AE19-62706E023703}">
                      <ahyp:hlinkClr xmlns:ahyp="http://schemas.microsoft.com/office/drawing/2018/hyperlinkcolor" val="tx"/>
                    </a:ext>
                  </a:extLst>
                </a:hlinkClick>
              </a:rPr>
              <a:t>www.energy-cities.eu/project/life-necplatform</a:t>
            </a:r>
            <a:endParaRPr lang="en-RO" sz="1600" b="1" i="0" dirty="0">
              <a:solidFill>
                <a:schemeClr val="bg1"/>
              </a:solidFill>
              <a:effectLst/>
              <a:latin typeface="Quicksand SemiBold" pitchFamily="2" charset="77"/>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5258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FE6664F-59F5-94EF-907F-24C91E473B02}"/>
              </a:ext>
            </a:extLst>
          </p:cNvPr>
          <p:cNvPicPr>
            <a:picLocks noChangeAspect="1"/>
          </p:cNvPicPr>
          <p:nvPr userDrawn="1"/>
        </p:nvPicPr>
        <p:blipFill>
          <a:blip r:embed="rId12"/>
          <a:stretch>
            <a:fillRect/>
          </a:stretch>
        </p:blipFill>
        <p:spPr>
          <a:xfrm>
            <a:off x="304800" y="316970"/>
            <a:ext cx="1460500" cy="292100"/>
          </a:xfrm>
          <a:prstGeom prst="rect">
            <a:avLst/>
          </a:prstGeom>
        </p:spPr>
      </p:pic>
      <p:pic>
        <p:nvPicPr>
          <p:cNvPr id="3" name="Picture 2" descr="A picture containing background pattern&#10;&#10;Description automatically generated">
            <a:extLst>
              <a:ext uri="{FF2B5EF4-FFF2-40B4-BE49-F238E27FC236}">
                <a16:creationId xmlns:a16="http://schemas.microsoft.com/office/drawing/2014/main" id="{1F1B9728-16B4-DBA2-B7F3-3EB3C9FB61EA}"/>
              </a:ext>
            </a:extLst>
          </p:cNvPr>
          <p:cNvPicPr>
            <a:picLocks noChangeAspect="1"/>
          </p:cNvPicPr>
          <p:nvPr userDrawn="1"/>
        </p:nvPicPr>
        <p:blipFill>
          <a:blip r:embed="rId13"/>
          <a:stretch>
            <a:fillRect/>
          </a:stretch>
        </p:blipFill>
        <p:spPr>
          <a:xfrm>
            <a:off x="304800" y="6276502"/>
            <a:ext cx="470133" cy="338555"/>
          </a:xfrm>
          <a:prstGeom prst="rect">
            <a:avLst/>
          </a:prstGeom>
        </p:spPr>
      </p:pic>
      <p:sp>
        <p:nvSpPr>
          <p:cNvPr id="2" name="TextBox 1">
            <a:extLst>
              <a:ext uri="{FF2B5EF4-FFF2-40B4-BE49-F238E27FC236}">
                <a16:creationId xmlns:a16="http://schemas.microsoft.com/office/drawing/2014/main" id="{F64356C1-5D18-8587-2616-18721193561B}"/>
              </a:ext>
            </a:extLst>
          </p:cNvPr>
          <p:cNvSpPr txBox="1"/>
          <p:nvPr userDrawn="1"/>
        </p:nvSpPr>
        <p:spPr>
          <a:xfrm>
            <a:off x="900234" y="6317294"/>
            <a:ext cx="7051070" cy="246221"/>
          </a:xfrm>
          <a:prstGeom prst="rect">
            <a:avLst/>
          </a:prstGeom>
          <a:noFill/>
        </p:spPr>
        <p:txBody>
          <a:bodyPr wrap="square" lIns="0" tIns="0" rIns="0" bIns="0">
            <a:spAutoFit/>
          </a:bodyPr>
          <a:lstStyle/>
          <a:p>
            <a:r>
              <a:rPr lang="en-US" sz="8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Co-funded by the European Union under project ID 101076359. Views and opinions expressed are however those of the author(s) only and do not necessarily reflect those of the European Union or CINEA. Neither the European Union nor the granting authority can be held responsible for them.</a:t>
            </a:r>
            <a:endParaRPr lang="en-RO" sz="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31573547"/>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0" r:id="rId3"/>
    <p:sldLayoutId id="2147483661" r:id="rId4"/>
    <p:sldLayoutId id="2147483652" r:id="rId5"/>
    <p:sldLayoutId id="2147483650" r:id="rId6"/>
    <p:sldLayoutId id="2147483651" r:id="rId7"/>
    <p:sldLayoutId id="2147483653" r:id="rId8"/>
    <p:sldLayoutId id="2147483662" r:id="rId9"/>
    <p:sldLayoutId id="2147483664"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0.emf"/></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hyperlink" Target="http://www.energy-cities.eu/life-necplatform"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hyperlink" Target="mailto:giulia@ieecp.org" TargetMode="External"/><Relationship Id="rId5" Type="http://schemas.openxmlformats.org/officeDocument/2006/relationships/hyperlink" Target="mailto:thibaut.maraquin@energy-cities.eu" TargetMode="External"/><Relationship Id="rId4" Type="http://schemas.openxmlformats.org/officeDocument/2006/relationships/image" Target="../media/image3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A5FB0-2E47-DFF6-16FC-D19F8970003D}"/>
              </a:ext>
            </a:extLst>
          </p:cNvPr>
          <p:cNvSpPr>
            <a:spLocks noGrp="1"/>
          </p:cNvSpPr>
          <p:nvPr>
            <p:ph type="title"/>
          </p:nvPr>
        </p:nvSpPr>
        <p:spPr/>
        <p:txBody>
          <a:bodyPr>
            <a:normAutofit fontScale="90000"/>
          </a:bodyPr>
          <a:lstStyle/>
          <a:p>
            <a:r>
              <a:rPr lang="nl-BE" b="0" dirty="0"/>
              <a:t>Strenghtening </a:t>
            </a:r>
            <a:r>
              <a:rPr lang="nl-BE" dirty="0"/>
              <a:t>multilevel governance </a:t>
            </a:r>
            <a:r>
              <a:rPr lang="nl-BE" b="0" dirty="0"/>
              <a:t>in </a:t>
            </a:r>
            <a:r>
              <a:rPr lang="nl-BE" dirty="0"/>
              <a:t>national energy and climate policies </a:t>
            </a:r>
            <a:r>
              <a:rPr lang="nl-BE" b="0" dirty="0"/>
              <a:t>by implementing </a:t>
            </a:r>
            <a:r>
              <a:rPr lang="nl-BE" dirty="0"/>
              <a:t>dialogue platforms </a:t>
            </a:r>
            <a:r>
              <a:rPr lang="nl-BE" b="0" dirty="0"/>
              <a:t>in </a:t>
            </a:r>
            <a:r>
              <a:rPr lang="nl-BE" dirty="0"/>
              <a:t>6 European countries</a:t>
            </a:r>
            <a:endParaRPr lang="en-RO" dirty="0"/>
          </a:p>
        </p:txBody>
      </p:sp>
    </p:spTree>
    <p:extLst>
      <p:ext uri="{BB962C8B-B14F-4D97-AF65-F5344CB8AC3E}">
        <p14:creationId xmlns:p14="http://schemas.microsoft.com/office/powerpoint/2010/main" val="2682414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00" y="591468"/>
            <a:ext cx="7380817" cy="2668269"/>
          </a:xfrm>
          <a:custGeom>
            <a:avLst/>
            <a:gdLst/>
            <a:ahLst/>
            <a:cxnLst/>
            <a:rect l="l" t="t" r="r" b="b"/>
            <a:pathLst>
              <a:path w="11071225" h="4002404">
                <a:moveTo>
                  <a:pt x="10676277" y="4002285"/>
                </a:moveTo>
                <a:lnTo>
                  <a:pt x="394538" y="4002285"/>
                </a:lnTo>
                <a:lnTo>
                  <a:pt x="390562" y="4001692"/>
                </a:lnTo>
                <a:lnTo>
                  <a:pt x="344494" y="3990115"/>
                </a:lnTo>
                <a:lnTo>
                  <a:pt x="299877" y="3974135"/>
                </a:lnTo>
                <a:lnTo>
                  <a:pt x="257028" y="3953885"/>
                </a:lnTo>
                <a:lnTo>
                  <a:pt x="216266" y="3929496"/>
                </a:lnTo>
                <a:lnTo>
                  <a:pt x="177911" y="3901101"/>
                </a:lnTo>
                <a:lnTo>
                  <a:pt x="142280" y="3868832"/>
                </a:lnTo>
                <a:lnTo>
                  <a:pt x="110010" y="3833201"/>
                </a:lnTo>
                <a:lnTo>
                  <a:pt x="81615" y="3794845"/>
                </a:lnTo>
                <a:lnTo>
                  <a:pt x="57227" y="3754084"/>
                </a:lnTo>
                <a:lnTo>
                  <a:pt x="36977" y="3711235"/>
                </a:lnTo>
                <a:lnTo>
                  <a:pt x="20997" y="3666618"/>
                </a:lnTo>
                <a:lnTo>
                  <a:pt x="9420" y="3620550"/>
                </a:lnTo>
                <a:lnTo>
                  <a:pt x="2377" y="3573350"/>
                </a:lnTo>
                <a:lnTo>
                  <a:pt x="0" y="3525337"/>
                </a:lnTo>
                <a:lnTo>
                  <a:pt x="0" y="485774"/>
                </a:lnTo>
                <a:lnTo>
                  <a:pt x="2377" y="437761"/>
                </a:lnTo>
                <a:lnTo>
                  <a:pt x="9420" y="390562"/>
                </a:lnTo>
                <a:lnTo>
                  <a:pt x="20997" y="344494"/>
                </a:lnTo>
                <a:lnTo>
                  <a:pt x="36977" y="299876"/>
                </a:lnTo>
                <a:lnTo>
                  <a:pt x="57227" y="257028"/>
                </a:lnTo>
                <a:lnTo>
                  <a:pt x="81615" y="216266"/>
                </a:lnTo>
                <a:lnTo>
                  <a:pt x="110010" y="177911"/>
                </a:lnTo>
                <a:lnTo>
                  <a:pt x="142280" y="142280"/>
                </a:lnTo>
                <a:lnTo>
                  <a:pt x="177911" y="110010"/>
                </a:lnTo>
                <a:lnTo>
                  <a:pt x="216266" y="81615"/>
                </a:lnTo>
                <a:lnTo>
                  <a:pt x="257028" y="57227"/>
                </a:lnTo>
                <a:lnTo>
                  <a:pt x="299877" y="36977"/>
                </a:lnTo>
                <a:lnTo>
                  <a:pt x="344494" y="20997"/>
                </a:lnTo>
                <a:lnTo>
                  <a:pt x="390562" y="9420"/>
                </a:lnTo>
                <a:lnTo>
                  <a:pt x="437762" y="2376"/>
                </a:lnTo>
                <a:lnTo>
                  <a:pt x="485770" y="0"/>
                </a:lnTo>
                <a:lnTo>
                  <a:pt x="10585044" y="0"/>
                </a:lnTo>
                <a:lnTo>
                  <a:pt x="10633053" y="2376"/>
                </a:lnTo>
                <a:lnTo>
                  <a:pt x="10680252" y="9420"/>
                </a:lnTo>
                <a:lnTo>
                  <a:pt x="10726320" y="20997"/>
                </a:lnTo>
                <a:lnTo>
                  <a:pt x="10770938" y="36977"/>
                </a:lnTo>
                <a:lnTo>
                  <a:pt x="10813786" y="57227"/>
                </a:lnTo>
                <a:lnTo>
                  <a:pt x="10854548" y="81615"/>
                </a:lnTo>
                <a:lnTo>
                  <a:pt x="10892903" y="110010"/>
                </a:lnTo>
                <a:lnTo>
                  <a:pt x="10928535" y="142280"/>
                </a:lnTo>
                <a:lnTo>
                  <a:pt x="10960804" y="177911"/>
                </a:lnTo>
                <a:lnTo>
                  <a:pt x="10989199" y="216266"/>
                </a:lnTo>
                <a:lnTo>
                  <a:pt x="11013587" y="257028"/>
                </a:lnTo>
                <a:lnTo>
                  <a:pt x="11033837" y="299876"/>
                </a:lnTo>
                <a:lnTo>
                  <a:pt x="11049817" y="344494"/>
                </a:lnTo>
                <a:lnTo>
                  <a:pt x="11061395" y="390562"/>
                </a:lnTo>
                <a:lnTo>
                  <a:pt x="11068438" y="437761"/>
                </a:lnTo>
                <a:lnTo>
                  <a:pt x="11070815" y="485774"/>
                </a:lnTo>
                <a:lnTo>
                  <a:pt x="11070815" y="3525337"/>
                </a:lnTo>
                <a:lnTo>
                  <a:pt x="11068438" y="3573350"/>
                </a:lnTo>
                <a:lnTo>
                  <a:pt x="11061395" y="3620550"/>
                </a:lnTo>
                <a:lnTo>
                  <a:pt x="11049817" y="3666618"/>
                </a:lnTo>
                <a:lnTo>
                  <a:pt x="11033837" y="3711235"/>
                </a:lnTo>
                <a:lnTo>
                  <a:pt x="11013587" y="3754084"/>
                </a:lnTo>
                <a:lnTo>
                  <a:pt x="10989199" y="3794845"/>
                </a:lnTo>
                <a:lnTo>
                  <a:pt x="10960804" y="3833201"/>
                </a:lnTo>
                <a:lnTo>
                  <a:pt x="10928535" y="3868832"/>
                </a:lnTo>
                <a:lnTo>
                  <a:pt x="10892903" y="3901101"/>
                </a:lnTo>
                <a:lnTo>
                  <a:pt x="10854548" y="3929496"/>
                </a:lnTo>
                <a:lnTo>
                  <a:pt x="10813786" y="3953885"/>
                </a:lnTo>
                <a:lnTo>
                  <a:pt x="10770938" y="3974135"/>
                </a:lnTo>
                <a:lnTo>
                  <a:pt x="10726320" y="3990115"/>
                </a:lnTo>
                <a:lnTo>
                  <a:pt x="10680252" y="4001692"/>
                </a:lnTo>
                <a:lnTo>
                  <a:pt x="10676277" y="4002285"/>
                </a:lnTo>
                <a:close/>
              </a:path>
            </a:pathLst>
          </a:custGeom>
          <a:solidFill>
            <a:srgbClr val="DFECCB"/>
          </a:solidFill>
        </p:spPr>
        <p:txBody>
          <a:bodyPr wrap="square" lIns="0" tIns="0" rIns="0" bIns="0" rtlCol="0"/>
          <a:lstStyle/>
          <a:p>
            <a:endParaRPr sz="1200" dirty="0"/>
          </a:p>
        </p:txBody>
      </p:sp>
      <p:sp>
        <p:nvSpPr>
          <p:cNvPr id="4" name="object 4"/>
          <p:cNvSpPr/>
          <p:nvPr/>
        </p:nvSpPr>
        <p:spPr>
          <a:xfrm>
            <a:off x="685800" y="3382158"/>
            <a:ext cx="9760373" cy="2695786"/>
          </a:xfrm>
          <a:custGeom>
            <a:avLst/>
            <a:gdLst/>
            <a:ahLst/>
            <a:cxnLst/>
            <a:rect l="l" t="t" r="r" b="b"/>
            <a:pathLst>
              <a:path w="14640560" h="4043679">
                <a:moveTo>
                  <a:pt x="14154667" y="4043564"/>
                </a:moveTo>
                <a:lnTo>
                  <a:pt x="485774" y="4043564"/>
                </a:lnTo>
                <a:lnTo>
                  <a:pt x="437762" y="4041187"/>
                </a:lnTo>
                <a:lnTo>
                  <a:pt x="390562" y="4034143"/>
                </a:lnTo>
                <a:lnTo>
                  <a:pt x="344494" y="4022566"/>
                </a:lnTo>
                <a:lnTo>
                  <a:pt x="299876" y="4006586"/>
                </a:lnTo>
                <a:lnTo>
                  <a:pt x="257028" y="3986336"/>
                </a:lnTo>
                <a:lnTo>
                  <a:pt x="216266" y="3961947"/>
                </a:lnTo>
                <a:lnTo>
                  <a:pt x="177911" y="3933552"/>
                </a:lnTo>
                <a:lnTo>
                  <a:pt x="142280" y="3901283"/>
                </a:lnTo>
                <a:lnTo>
                  <a:pt x="110010" y="3865652"/>
                </a:lnTo>
                <a:lnTo>
                  <a:pt x="81615" y="3827297"/>
                </a:lnTo>
                <a:lnTo>
                  <a:pt x="57227" y="3786535"/>
                </a:lnTo>
                <a:lnTo>
                  <a:pt x="36977" y="3743687"/>
                </a:lnTo>
                <a:lnTo>
                  <a:pt x="20997" y="3699069"/>
                </a:lnTo>
                <a:lnTo>
                  <a:pt x="9420" y="3653001"/>
                </a:lnTo>
                <a:lnTo>
                  <a:pt x="2377" y="3605802"/>
                </a:lnTo>
                <a:lnTo>
                  <a:pt x="0" y="3557789"/>
                </a:lnTo>
                <a:lnTo>
                  <a:pt x="0" y="485774"/>
                </a:lnTo>
                <a:lnTo>
                  <a:pt x="2377" y="437762"/>
                </a:lnTo>
                <a:lnTo>
                  <a:pt x="9420" y="390562"/>
                </a:lnTo>
                <a:lnTo>
                  <a:pt x="20997" y="344494"/>
                </a:lnTo>
                <a:lnTo>
                  <a:pt x="36977" y="299876"/>
                </a:lnTo>
                <a:lnTo>
                  <a:pt x="57227" y="257028"/>
                </a:lnTo>
                <a:lnTo>
                  <a:pt x="81615" y="216266"/>
                </a:lnTo>
                <a:lnTo>
                  <a:pt x="110010" y="177911"/>
                </a:lnTo>
                <a:lnTo>
                  <a:pt x="142280" y="142280"/>
                </a:lnTo>
                <a:lnTo>
                  <a:pt x="177911" y="110010"/>
                </a:lnTo>
                <a:lnTo>
                  <a:pt x="216266" y="81615"/>
                </a:lnTo>
                <a:lnTo>
                  <a:pt x="257028" y="57227"/>
                </a:lnTo>
                <a:lnTo>
                  <a:pt x="299876" y="36977"/>
                </a:lnTo>
                <a:lnTo>
                  <a:pt x="344494" y="20997"/>
                </a:lnTo>
                <a:lnTo>
                  <a:pt x="390562" y="9420"/>
                </a:lnTo>
                <a:lnTo>
                  <a:pt x="437762" y="2377"/>
                </a:lnTo>
                <a:lnTo>
                  <a:pt x="485774" y="0"/>
                </a:lnTo>
                <a:lnTo>
                  <a:pt x="14154667" y="0"/>
                </a:lnTo>
                <a:lnTo>
                  <a:pt x="14202680" y="2377"/>
                </a:lnTo>
                <a:lnTo>
                  <a:pt x="14249880" y="9420"/>
                </a:lnTo>
                <a:lnTo>
                  <a:pt x="14295947" y="20997"/>
                </a:lnTo>
                <a:lnTo>
                  <a:pt x="14340565" y="36977"/>
                </a:lnTo>
                <a:lnTo>
                  <a:pt x="14383414" y="57227"/>
                </a:lnTo>
                <a:lnTo>
                  <a:pt x="14424175" y="81615"/>
                </a:lnTo>
                <a:lnTo>
                  <a:pt x="14462530" y="110010"/>
                </a:lnTo>
                <a:lnTo>
                  <a:pt x="14498161" y="142280"/>
                </a:lnTo>
                <a:lnTo>
                  <a:pt x="14530431" y="177911"/>
                </a:lnTo>
                <a:lnTo>
                  <a:pt x="14558825" y="216266"/>
                </a:lnTo>
                <a:lnTo>
                  <a:pt x="14583214" y="257028"/>
                </a:lnTo>
                <a:lnTo>
                  <a:pt x="14603464" y="299876"/>
                </a:lnTo>
                <a:lnTo>
                  <a:pt x="14619443" y="344494"/>
                </a:lnTo>
                <a:lnTo>
                  <a:pt x="14631021" y="390562"/>
                </a:lnTo>
                <a:lnTo>
                  <a:pt x="14638064" y="437762"/>
                </a:lnTo>
                <a:lnTo>
                  <a:pt x="14640441" y="485774"/>
                </a:lnTo>
                <a:lnTo>
                  <a:pt x="14640441" y="3557789"/>
                </a:lnTo>
                <a:lnTo>
                  <a:pt x="14638064" y="3605802"/>
                </a:lnTo>
                <a:lnTo>
                  <a:pt x="14631021" y="3653001"/>
                </a:lnTo>
                <a:lnTo>
                  <a:pt x="14619443" y="3699069"/>
                </a:lnTo>
                <a:lnTo>
                  <a:pt x="14603464" y="3743687"/>
                </a:lnTo>
                <a:lnTo>
                  <a:pt x="14583214" y="3786535"/>
                </a:lnTo>
                <a:lnTo>
                  <a:pt x="14558825" y="3827297"/>
                </a:lnTo>
                <a:lnTo>
                  <a:pt x="14530431" y="3865652"/>
                </a:lnTo>
                <a:lnTo>
                  <a:pt x="14498161" y="3901283"/>
                </a:lnTo>
                <a:lnTo>
                  <a:pt x="14462530" y="3933552"/>
                </a:lnTo>
                <a:lnTo>
                  <a:pt x="14424175" y="3961947"/>
                </a:lnTo>
                <a:lnTo>
                  <a:pt x="14383414" y="3986336"/>
                </a:lnTo>
                <a:lnTo>
                  <a:pt x="14340565" y="4006586"/>
                </a:lnTo>
                <a:lnTo>
                  <a:pt x="14295947" y="4022566"/>
                </a:lnTo>
                <a:lnTo>
                  <a:pt x="14249880" y="4034143"/>
                </a:lnTo>
                <a:lnTo>
                  <a:pt x="14202680" y="4041187"/>
                </a:lnTo>
                <a:lnTo>
                  <a:pt x="14154667" y="4043564"/>
                </a:lnTo>
                <a:close/>
              </a:path>
            </a:pathLst>
          </a:custGeom>
          <a:solidFill>
            <a:srgbClr val="F1E7EC"/>
          </a:solidFill>
        </p:spPr>
        <p:txBody>
          <a:bodyPr wrap="square" lIns="0" tIns="0" rIns="0" bIns="0" rtlCol="0"/>
          <a:lstStyle/>
          <a:p>
            <a:endParaRPr sz="1200"/>
          </a:p>
        </p:txBody>
      </p:sp>
      <p:sp>
        <p:nvSpPr>
          <p:cNvPr id="6" name="object 6"/>
          <p:cNvSpPr/>
          <p:nvPr/>
        </p:nvSpPr>
        <p:spPr>
          <a:xfrm>
            <a:off x="9495863" y="0"/>
            <a:ext cx="2696210" cy="3632200"/>
          </a:xfrm>
          <a:custGeom>
            <a:avLst/>
            <a:gdLst/>
            <a:ahLst/>
            <a:cxnLst/>
            <a:rect l="l" t="t" r="r" b="b"/>
            <a:pathLst>
              <a:path w="4044315" h="5448300">
                <a:moveTo>
                  <a:pt x="176940" y="3740652"/>
                </a:moveTo>
                <a:lnTo>
                  <a:pt x="129899" y="3734328"/>
                </a:lnTo>
                <a:lnTo>
                  <a:pt x="87631" y="3716478"/>
                </a:lnTo>
                <a:lnTo>
                  <a:pt x="51821" y="3688792"/>
                </a:lnTo>
                <a:lnTo>
                  <a:pt x="24155" y="3652955"/>
                </a:lnTo>
                <a:lnTo>
                  <a:pt x="6319" y="3610654"/>
                </a:lnTo>
                <a:lnTo>
                  <a:pt x="0" y="3563578"/>
                </a:lnTo>
                <a:lnTo>
                  <a:pt x="0" y="1980160"/>
                </a:lnTo>
                <a:lnTo>
                  <a:pt x="4452" y="1930482"/>
                </a:lnTo>
                <a:lnTo>
                  <a:pt x="17289" y="1883719"/>
                </a:lnTo>
                <a:lnTo>
                  <a:pt x="37729" y="1840653"/>
                </a:lnTo>
                <a:lnTo>
                  <a:pt x="64990" y="1802066"/>
                </a:lnTo>
                <a:lnTo>
                  <a:pt x="98290" y="1768741"/>
                </a:lnTo>
                <a:lnTo>
                  <a:pt x="136847" y="1741460"/>
                </a:lnTo>
                <a:lnTo>
                  <a:pt x="179881" y="1721005"/>
                </a:lnTo>
                <a:lnTo>
                  <a:pt x="226608" y="1708158"/>
                </a:lnTo>
                <a:lnTo>
                  <a:pt x="276249" y="1703702"/>
                </a:lnTo>
                <a:lnTo>
                  <a:pt x="1348142" y="1703702"/>
                </a:lnTo>
                <a:lnTo>
                  <a:pt x="1348142" y="276457"/>
                </a:lnTo>
                <a:lnTo>
                  <a:pt x="1352595" y="226779"/>
                </a:lnTo>
                <a:lnTo>
                  <a:pt x="1365432" y="180016"/>
                </a:lnTo>
                <a:lnTo>
                  <a:pt x="1385872" y="136950"/>
                </a:lnTo>
                <a:lnTo>
                  <a:pt x="1413132" y="98363"/>
                </a:lnTo>
                <a:lnTo>
                  <a:pt x="1446432" y="65038"/>
                </a:lnTo>
                <a:lnTo>
                  <a:pt x="1484990" y="37757"/>
                </a:lnTo>
                <a:lnTo>
                  <a:pt x="1528023" y="17302"/>
                </a:lnTo>
                <a:lnTo>
                  <a:pt x="1574751" y="4456"/>
                </a:lnTo>
                <a:lnTo>
                  <a:pt x="1624391" y="0"/>
                </a:lnTo>
                <a:lnTo>
                  <a:pt x="4044205" y="0"/>
                </a:lnTo>
                <a:lnTo>
                  <a:pt x="4044205" y="354543"/>
                </a:lnTo>
                <a:lnTo>
                  <a:pt x="1702421" y="354543"/>
                </a:lnTo>
                <a:lnTo>
                  <a:pt x="1702421" y="1703703"/>
                </a:lnTo>
                <a:lnTo>
                  <a:pt x="2103592" y="1703703"/>
                </a:lnTo>
                <a:lnTo>
                  <a:pt x="2153233" y="1708172"/>
                </a:lnTo>
                <a:lnTo>
                  <a:pt x="2199960" y="1721051"/>
                </a:lnTo>
                <a:lnTo>
                  <a:pt x="2242994" y="1741548"/>
                </a:lnTo>
                <a:lnTo>
                  <a:pt x="2281551" y="1768871"/>
                </a:lnTo>
                <a:lnTo>
                  <a:pt x="2314851" y="1802229"/>
                </a:lnTo>
                <a:lnTo>
                  <a:pt x="2342112" y="1840828"/>
                </a:lnTo>
                <a:lnTo>
                  <a:pt x="2362552" y="1883878"/>
                </a:lnTo>
                <a:lnTo>
                  <a:pt x="2375389" y="1930586"/>
                </a:lnTo>
                <a:lnTo>
                  <a:pt x="2379842" y="1980160"/>
                </a:lnTo>
                <a:lnTo>
                  <a:pt x="2379842" y="2057851"/>
                </a:lnTo>
                <a:lnTo>
                  <a:pt x="353881" y="2057851"/>
                </a:lnTo>
                <a:lnTo>
                  <a:pt x="353881" y="3563578"/>
                </a:lnTo>
                <a:lnTo>
                  <a:pt x="347561" y="3610654"/>
                </a:lnTo>
                <a:lnTo>
                  <a:pt x="329725" y="3652955"/>
                </a:lnTo>
                <a:lnTo>
                  <a:pt x="302060" y="3688792"/>
                </a:lnTo>
                <a:lnTo>
                  <a:pt x="266250" y="3716479"/>
                </a:lnTo>
                <a:lnTo>
                  <a:pt x="223981" y="3734328"/>
                </a:lnTo>
                <a:lnTo>
                  <a:pt x="176940" y="3740652"/>
                </a:lnTo>
                <a:close/>
              </a:path>
              <a:path w="4044315" h="5448300">
                <a:moveTo>
                  <a:pt x="3404442" y="4965584"/>
                </a:moveTo>
                <a:lnTo>
                  <a:pt x="3050558" y="4965584"/>
                </a:lnTo>
                <a:lnTo>
                  <a:pt x="3050558" y="3754850"/>
                </a:lnTo>
                <a:lnTo>
                  <a:pt x="2305358" y="3754850"/>
                </a:lnTo>
                <a:lnTo>
                  <a:pt x="2255717" y="3750381"/>
                </a:lnTo>
                <a:lnTo>
                  <a:pt x="2208989" y="3737502"/>
                </a:lnTo>
                <a:lnTo>
                  <a:pt x="2165956" y="3717005"/>
                </a:lnTo>
                <a:lnTo>
                  <a:pt x="2127398" y="3689681"/>
                </a:lnTo>
                <a:lnTo>
                  <a:pt x="2094098" y="3656324"/>
                </a:lnTo>
                <a:lnTo>
                  <a:pt x="2066838" y="3617724"/>
                </a:lnTo>
                <a:lnTo>
                  <a:pt x="2046398" y="3574674"/>
                </a:lnTo>
                <a:lnTo>
                  <a:pt x="2033561" y="3527967"/>
                </a:lnTo>
                <a:lnTo>
                  <a:pt x="2029108" y="3478393"/>
                </a:lnTo>
                <a:lnTo>
                  <a:pt x="2029108" y="2731051"/>
                </a:lnTo>
                <a:lnTo>
                  <a:pt x="1624389" y="2731051"/>
                </a:lnTo>
                <a:lnTo>
                  <a:pt x="1574749" y="2726582"/>
                </a:lnTo>
                <a:lnTo>
                  <a:pt x="1528021" y="2713702"/>
                </a:lnTo>
                <a:lnTo>
                  <a:pt x="1484988" y="2693205"/>
                </a:lnTo>
                <a:lnTo>
                  <a:pt x="1446430" y="2665882"/>
                </a:lnTo>
                <a:lnTo>
                  <a:pt x="1413130" y="2632524"/>
                </a:lnTo>
                <a:lnTo>
                  <a:pt x="1385869" y="2593925"/>
                </a:lnTo>
                <a:lnTo>
                  <a:pt x="1365430" y="2550875"/>
                </a:lnTo>
                <a:lnTo>
                  <a:pt x="1352593" y="2504167"/>
                </a:lnTo>
                <a:lnTo>
                  <a:pt x="1348140" y="2454593"/>
                </a:lnTo>
                <a:lnTo>
                  <a:pt x="1348140" y="2057851"/>
                </a:lnTo>
                <a:lnTo>
                  <a:pt x="2379842" y="2057851"/>
                </a:lnTo>
                <a:lnTo>
                  <a:pt x="1702416" y="2057851"/>
                </a:lnTo>
                <a:lnTo>
                  <a:pt x="1702416" y="2376507"/>
                </a:lnTo>
                <a:lnTo>
                  <a:pt x="2379842" y="2376507"/>
                </a:lnTo>
                <a:lnTo>
                  <a:pt x="2379842" y="2385184"/>
                </a:lnTo>
                <a:lnTo>
                  <a:pt x="3141990" y="2385184"/>
                </a:lnTo>
                <a:lnTo>
                  <a:pt x="3191630" y="2389653"/>
                </a:lnTo>
                <a:lnTo>
                  <a:pt x="3238358" y="2402532"/>
                </a:lnTo>
                <a:lnTo>
                  <a:pt x="3281391" y="2423029"/>
                </a:lnTo>
                <a:lnTo>
                  <a:pt x="3319949" y="2450352"/>
                </a:lnTo>
                <a:lnTo>
                  <a:pt x="3353249" y="2483710"/>
                </a:lnTo>
                <a:lnTo>
                  <a:pt x="3380510" y="2522310"/>
                </a:lnTo>
                <a:lnTo>
                  <a:pt x="3400949" y="2565359"/>
                </a:lnTo>
                <a:lnTo>
                  <a:pt x="3413786" y="2612067"/>
                </a:lnTo>
                <a:lnTo>
                  <a:pt x="3418239" y="2661641"/>
                </a:lnTo>
                <a:lnTo>
                  <a:pt x="3418239" y="2725529"/>
                </a:lnTo>
                <a:lnTo>
                  <a:pt x="2383384" y="2725529"/>
                </a:lnTo>
                <a:lnTo>
                  <a:pt x="2383384" y="3400306"/>
                </a:lnTo>
                <a:lnTo>
                  <a:pt x="4044205" y="3400306"/>
                </a:lnTo>
                <a:lnTo>
                  <a:pt x="4044205" y="3751301"/>
                </a:lnTo>
                <a:lnTo>
                  <a:pt x="3404442" y="3751301"/>
                </a:lnTo>
                <a:lnTo>
                  <a:pt x="3404442" y="4965584"/>
                </a:lnTo>
                <a:close/>
              </a:path>
              <a:path w="4044315" h="5448300">
                <a:moveTo>
                  <a:pt x="2379842" y="2376507"/>
                </a:moveTo>
                <a:lnTo>
                  <a:pt x="2042900" y="2376507"/>
                </a:lnTo>
                <a:lnTo>
                  <a:pt x="2042900" y="2057851"/>
                </a:lnTo>
                <a:lnTo>
                  <a:pt x="2379842" y="2057851"/>
                </a:lnTo>
                <a:lnTo>
                  <a:pt x="2379842" y="2376507"/>
                </a:lnTo>
                <a:close/>
              </a:path>
              <a:path w="4044315" h="5448300">
                <a:moveTo>
                  <a:pt x="4044205" y="3400306"/>
                </a:moveTo>
                <a:lnTo>
                  <a:pt x="3064353" y="3400306"/>
                </a:lnTo>
                <a:lnTo>
                  <a:pt x="3064353" y="2725529"/>
                </a:lnTo>
                <a:lnTo>
                  <a:pt x="3418239" y="2725529"/>
                </a:lnTo>
                <a:lnTo>
                  <a:pt x="3418239" y="3397152"/>
                </a:lnTo>
                <a:lnTo>
                  <a:pt x="4044205" y="3397152"/>
                </a:lnTo>
                <a:lnTo>
                  <a:pt x="4044205" y="3400306"/>
                </a:lnTo>
                <a:close/>
              </a:path>
              <a:path w="4044315" h="5448300">
                <a:moveTo>
                  <a:pt x="3418239" y="3397152"/>
                </a:moveTo>
                <a:lnTo>
                  <a:pt x="3418234" y="3396757"/>
                </a:lnTo>
                <a:lnTo>
                  <a:pt x="3418239" y="3397152"/>
                </a:lnTo>
                <a:close/>
              </a:path>
              <a:path w="4044315" h="5448300">
                <a:moveTo>
                  <a:pt x="4044205" y="3397152"/>
                </a:moveTo>
                <a:lnTo>
                  <a:pt x="3418239" y="3397152"/>
                </a:lnTo>
                <a:lnTo>
                  <a:pt x="3418239" y="3396757"/>
                </a:lnTo>
                <a:lnTo>
                  <a:pt x="4044205" y="3396757"/>
                </a:lnTo>
                <a:lnTo>
                  <a:pt x="4044205" y="3397152"/>
                </a:lnTo>
                <a:close/>
              </a:path>
              <a:path w="4044315" h="5448300">
                <a:moveTo>
                  <a:pt x="3127422" y="5448299"/>
                </a:moveTo>
                <a:lnTo>
                  <a:pt x="3081454" y="5444406"/>
                </a:lnTo>
                <a:lnTo>
                  <a:pt x="3036924" y="5432865"/>
                </a:lnTo>
                <a:lnTo>
                  <a:pt x="2994757" y="5413885"/>
                </a:lnTo>
                <a:lnTo>
                  <a:pt x="2955902" y="5387673"/>
                </a:lnTo>
                <a:lnTo>
                  <a:pt x="2921302" y="5354438"/>
                </a:lnTo>
                <a:lnTo>
                  <a:pt x="2407817" y="4771551"/>
                </a:lnTo>
                <a:lnTo>
                  <a:pt x="177335" y="4771551"/>
                </a:lnTo>
                <a:lnTo>
                  <a:pt x="130294" y="4765226"/>
                </a:lnTo>
                <a:lnTo>
                  <a:pt x="88025" y="4747377"/>
                </a:lnTo>
                <a:lnTo>
                  <a:pt x="52215" y="4719690"/>
                </a:lnTo>
                <a:lnTo>
                  <a:pt x="24550" y="4683853"/>
                </a:lnTo>
                <a:lnTo>
                  <a:pt x="6714" y="4641553"/>
                </a:lnTo>
                <a:lnTo>
                  <a:pt x="394" y="4594476"/>
                </a:lnTo>
                <a:lnTo>
                  <a:pt x="6714" y="4547399"/>
                </a:lnTo>
                <a:lnTo>
                  <a:pt x="24550" y="4505099"/>
                </a:lnTo>
                <a:lnTo>
                  <a:pt x="52215" y="4469262"/>
                </a:lnTo>
                <a:lnTo>
                  <a:pt x="88025" y="4441575"/>
                </a:lnTo>
                <a:lnTo>
                  <a:pt x="130294" y="4423726"/>
                </a:lnTo>
                <a:lnTo>
                  <a:pt x="177335" y="4417401"/>
                </a:lnTo>
                <a:lnTo>
                  <a:pt x="2442891" y="4417401"/>
                </a:lnTo>
                <a:lnTo>
                  <a:pt x="2489833" y="4421443"/>
                </a:lnTo>
                <a:lnTo>
                  <a:pt x="2534979" y="4433265"/>
                </a:lnTo>
                <a:lnTo>
                  <a:pt x="2577382" y="4452413"/>
                </a:lnTo>
                <a:lnTo>
                  <a:pt x="2616096" y="4478432"/>
                </a:lnTo>
                <a:lnTo>
                  <a:pt x="2650176" y="4510869"/>
                </a:lnTo>
                <a:lnTo>
                  <a:pt x="3050558" y="4965584"/>
                </a:lnTo>
                <a:lnTo>
                  <a:pt x="3404442" y="4965584"/>
                </a:lnTo>
                <a:lnTo>
                  <a:pt x="3404442" y="5171448"/>
                </a:lnTo>
                <a:lnTo>
                  <a:pt x="3400241" y="5220135"/>
                </a:lnTo>
                <a:lnTo>
                  <a:pt x="3388008" y="5266269"/>
                </a:lnTo>
                <a:lnTo>
                  <a:pt x="3368303" y="5309036"/>
                </a:lnTo>
                <a:lnTo>
                  <a:pt x="3341683" y="5347623"/>
                </a:lnTo>
                <a:lnTo>
                  <a:pt x="3308708" y="5381215"/>
                </a:lnTo>
                <a:lnTo>
                  <a:pt x="3269935" y="5408998"/>
                </a:lnTo>
                <a:lnTo>
                  <a:pt x="3225924" y="5430158"/>
                </a:lnTo>
                <a:lnTo>
                  <a:pt x="3176812" y="5443814"/>
                </a:lnTo>
                <a:lnTo>
                  <a:pt x="3152053" y="5447185"/>
                </a:lnTo>
                <a:lnTo>
                  <a:pt x="3127422" y="5448299"/>
                </a:lnTo>
                <a:close/>
              </a:path>
            </a:pathLst>
          </a:custGeom>
          <a:solidFill>
            <a:srgbClr val="01B661"/>
          </a:solidFill>
        </p:spPr>
        <p:txBody>
          <a:bodyPr wrap="square" lIns="0" tIns="0" rIns="0" bIns="0" rtlCol="0"/>
          <a:lstStyle/>
          <a:p>
            <a:endParaRPr sz="1200"/>
          </a:p>
        </p:txBody>
      </p:sp>
      <p:grpSp>
        <p:nvGrpSpPr>
          <p:cNvPr id="11" name="Groupe 10">
            <a:extLst>
              <a:ext uri="{FF2B5EF4-FFF2-40B4-BE49-F238E27FC236}">
                <a16:creationId xmlns:a16="http://schemas.microsoft.com/office/drawing/2014/main" id="{59E50846-C22D-BEDB-7890-A6565DD191BC}"/>
              </a:ext>
            </a:extLst>
          </p:cNvPr>
          <p:cNvGrpSpPr/>
          <p:nvPr/>
        </p:nvGrpSpPr>
        <p:grpSpPr>
          <a:xfrm>
            <a:off x="5331588" y="6351866"/>
            <a:ext cx="1528824" cy="304800"/>
            <a:chOff x="5330453" y="6297320"/>
            <a:chExt cx="1528824" cy="304800"/>
          </a:xfrm>
        </p:grpSpPr>
        <p:grpSp>
          <p:nvGrpSpPr>
            <p:cNvPr id="7" name="object 7"/>
            <p:cNvGrpSpPr/>
            <p:nvPr/>
          </p:nvGrpSpPr>
          <p:grpSpPr>
            <a:xfrm>
              <a:off x="5330453" y="6417409"/>
              <a:ext cx="1132840" cy="149436"/>
              <a:chOff x="7995679" y="9626113"/>
              <a:chExt cx="1699260" cy="224154"/>
            </a:xfrm>
          </p:grpSpPr>
          <p:pic>
            <p:nvPicPr>
              <p:cNvPr id="8" name="object 8"/>
              <p:cNvPicPr/>
              <p:nvPr/>
            </p:nvPicPr>
            <p:blipFill>
              <a:blip r:embed="rId2" cstate="print"/>
              <a:stretch>
                <a:fillRect/>
              </a:stretch>
            </p:blipFill>
            <p:spPr>
              <a:xfrm>
                <a:off x="7995679" y="9626675"/>
                <a:ext cx="180105" cy="221766"/>
              </a:xfrm>
              <a:prstGeom prst="rect">
                <a:avLst/>
              </a:prstGeom>
            </p:spPr>
          </p:pic>
          <p:sp>
            <p:nvSpPr>
              <p:cNvPr id="9" name="object 9"/>
              <p:cNvSpPr/>
              <p:nvPr/>
            </p:nvSpPr>
            <p:spPr>
              <a:xfrm>
                <a:off x="8196122" y="9626116"/>
                <a:ext cx="1498600" cy="224154"/>
              </a:xfrm>
              <a:custGeom>
                <a:avLst/>
                <a:gdLst/>
                <a:ahLst/>
                <a:cxnLst/>
                <a:rect l="l" t="t" r="r" b="b"/>
                <a:pathLst>
                  <a:path w="1498600" h="224154">
                    <a:moveTo>
                      <a:pt x="154787" y="195122"/>
                    </a:moveTo>
                    <a:lnTo>
                      <a:pt x="147878" y="189407"/>
                    </a:lnTo>
                    <a:lnTo>
                      <a:pt x="30949" y="189407"/>
                    </a:lnTo>
                    <a:lnTo>
                      <a:pt x="30949" y="122186"/>
                    </a:lnTo>
                    <a:lnTo>
                      <a:pt x="97409" y="122186"/>
                    </a:lnTo>
                    <a:lnTo>
                      <a:pt x="103847" y="116065"/>
                    </a:lnTo>
                    <a:lnTo>
                      <a:pt x="103847" y="99987"/>
                    </a:lnTo>
                    <a:lnTo>
                      <a:pt x="97383" y="93853"/>
                    </a:lnTo>
                    <a:lnTo>
                      <a:pt x="37490" y="93853"/>
                    </a:lnTo>
                    <a:lnTo>
                      <a:pt x="30949" y="87337"/>
                    </a:lnTo>
                    <a:lnTo>
                      <a:pt x="30949" y="31775"/>
                    </a:lnTo>
                    <a:lnTo>
                      <a:pt x="143471" y="31775"/>
                    </a:lnTo>
                    <a:lnTo>
                      <a:pt x="150634" y="24726"/>
                    </a:lnTo>
                    <a:lnTo>
                      <a:pt x="148615" y="8610"/>
                    </a:lnTo>
                    <a:lnTo>
                      <a:pt x="141947" y="3479"/>
                    </a:lnTo>
                    <a:lnTo>
                      <a:pt x="6934" y="3479"/>
                    </a:lnTo>
                    <a:lnTo>
                      <a:pt x="0" y="10388"/>
                    </a:lnTo>
                    <a:lnTo>
                      <a:pt x="0" y="210947"/>
                    </a:lnTo>
                    <a:lnTo>
                      <a:pt x="6426" y="217703"/>
                    </a:lnTo>
                    <a:lnTo>
                      <a:pt x="139623" y="217703"/>
                    </a:lnTo>
                    <a:lnTo>
                      <a:pt x="147345" y="217703"/>
                    </a:lnTo>
                    <a:lnTo>
                      <a:pt x="154190" y="211836"/>
                    </a:lnTo>
                    <a:lnTo>
                      <a:pt x="154787" y="195122"/>
                    </a:lnTo>
                    <a:close/>
                  </a:path>
                  <a:path w="1498600" h="224154">
                    <a:moveTo>
                      <a:pt x="339140" y="42964"/>
                    </a:moveTo>
                    <a:lnTo>
                      <a:pt x="337515" y="39420"/>
                    </a:lnTo>
                    <a:lnTo>
                      <a:pt x="334924" y="36169"/>
                    </a:lnTo>
                    <a:lnTo>
                      <a:pt x="320344" y="21971"/>
                    </a:lnTo>
                    <a:lnTo>
                      <a:pt x="301383" y="10706"/>
                    </a:lnTo>
                    <a:lnTo>
                      <a:pt x="278777" y="3251"/>
                    </a:lnTo>
                    <a:lnTo>
                      <a:pt x="253263" y="571"/>
                    </a:lnTo>
                    <a:lnTo>
                      <a:pt x="207581" y="9486"/>
                    </a:lnTo>
                    <a:lnTo>
                      <a:pt x="173101" y="33655"/>
                    </a:lnTo>
                    <a:lnTo>
                      <a:pt x="151320" y="69151"/>
                    </a:lnTo>
                    <a:lnTo>
                      <a:pt x="143738" y="112064"/>
                    </a:lnTo>
                    <a:lnTo>
                      <a:pt x="151320" y="154978"/>
                    </a:lnTo>
                    <a:lnTo>
                      <a:pt x="173101" y="190474"/>
                    </a:lnTo>
                    <a:lnTo>
                      <a:pt x="207581" y="214630"/>
                    </a:lnTo>
                    <a:lnTo>
                      <a:pt x="253263" y="223558"/>
                    </a:lnTo>
                    <a:lnTo>
                      <a:pt x="278777" y="220865"/>
                    </a:lnTo>
                    <a:lnTo>
                      <a:pt x="320344" y="202158"/>
                    </a:lnTo>
                    <a:lnTo>
                      <a:pt x="339140" y="181229"/>
                    </a:lnTo>
                    <a:lnTo>
                      <a:pt x="339140" y="168948"/>
                    </a:lnTo>
                    <a:lnTo>
                      <a:pt x="333629" y="163461"/>
                    </a:lnTo>
                    <a:lnTo>
                      <a:pt x="319062" y="163461"/>
                    </a:lnTo>
                    <a:lnTo>
                      <a:pt x="314845" y="167030"/>
                    </a:lnTo>
                    <a:lnTo>
                      <a:pt x="311594" y="170903"/>
                    </a:lnTo>
                    <a:lnTo>
                      <a:pt x="300240" y="181292"/>
                    </a:lnTo>
                    <a:lnTo>
                      <a:pt x="287058" y="189001"/>
                    </a:lnTo>
                    <a:lnTo>
                      <a:pt x="272046" y="193802"/>
                    </a:lnTo>
                    <a:lnTo>
                      <a:pt x="255219" y="195453"/>
                    </a:lnTo>
                    <a:lnTo>
                      <a:pt x="220573" y="188836"/>
                    </a:lnTo>
                    <a:lnTo>
                      <a:pt x="195516" y="170865"/>
                    </a:lnTo>
                    <a:lnTo>
                      <a:pt x="180314" y="144348"/>
                    </a:lnTo>
                    <a:lnTo>
                      <a:pt x="175183" y="112090"/>
                    </a:lnTo>
                    <a:lnTo>
                      <a:pt x="180314" y="79844"/>
                    </a:lnTo>
                    <a:lnTo>
                      <a:pt x="195516" y="53327"/>
                    </a:lnTo>
                    <a:lnTo>
                      <a:pt x="220573" y="35344"/>
                    </a:lnTo>
                    <a:lnTo>
                      <a:pt x="255219" y="28727"/>
                    </a:lnTo>
                    <a:lnTo>
                      <a:pt x="272046" y="30378"/>
                    </a:lnTo>
                    <a:lnTo>
                      <a:pt x="287058" y="35191"/>
                    </a:lnTo>
                    <a:lnTo>
                      <a:pt x="300240" y="42900"/>
                    </a:lnTo>
                    <a:lnTo>
                      <a:pt x="311594" y="53289"/>
                    </a:lnTo>
                    <a:lnTo>
                      <a:pt x="314845" y="57188"/>
                    </a:lnTo>
                    <a:lnTo>
                      <a:pt x="319024" y="60731"/>
                    </a:lnTo>
                    <a:lnTo>
                      <a:pt x="333629" y="60731"/>
                    </a:lnTo>
                    <a:lnTo>
                      <a:pt x="339140" y="55232"/>
                    </a:lnTo>
                    <a:lnTo>
                      <a:pt x="339140" y="42964"/>
                    </a:lnTo>
                    <a:close/>
                  </a:path>
                  <a:path w="1498600" h="224154">
                    <a:moveTo>
                      <a:pt x="527900" y="68478"/>
                    </a:moveTo>
                    <a:lnTo>
                      <a:pt x="523328" y="42811"/>
                    </a:lnTo>
                    <a:lnTo>
                      <a:pt x="516648" y="32969"/>
                    </a:lnTo>
                    <a:lnTo>
                      <a:pt x="509587" y="22567"/>
                    </a:lnTo>
                    <a:lnTo>
                      <a:pt x="496811" y="15189"/>
                    </a:lnTo>
                    <a:lnTo>
                      <a:pt x="496811" y="68541"/>
                    </a:lnTo>
                    <a:lnTo>
                      <a:pt x="494512" y="81991"/>
                    </a:lnTo>
                    <a:lnTo>
                      <a:pt x="487654" y="92976"/>
                    </a:lnTo>
                    <a:lnTo>
                      <a:pt x="476300" y="100406"/>
                    </a:lnTo>
                    <a:lnTo>
                      <a:pt x="460514" y="103124"/>
                    </a:lnTo>
                    <a:lnTo>
                      <a:pt x="409244" y="103124"/>
                    </a:lnTo>
                    <a:lnTo>
                      <a:pt x="400685" y="101396"/>
                    </a:lnTo>
                    <a:lnTo>
                      <a:pt x="393712" y="96697"/>
                    </a:lnTo>
                    <a:lnTo>
                      <a:pt x="389001" y="89738"/>
                    </a:lnTo>
                    <a:lnTo>
                      <a:pt x="387286" y="81216"/>
                    </a:lnTo>
                    <a:lnTo>
                      <a:pt x="387286" y="32994"/>
                    </a:lnTo>
                    <a:lnTo>
                      <a:pt x="460514" y="32994"/>
                    </a:lnTo>
                    <a:lnTo>
                      <a:pt x="476300" y="35864"/>
                    </a:lnTo>
                    <a:lnTo>
                      <a:pt x="487654" y="43624"/>
                    </a:lnTo>
                    <a:lnTo>
                      <a:pt x="494512" y="54940"/>
                    </a:lnTo>
                    <a:lnTo>
                      <a:pt x="496811" y="68541"/>
                    </a:lnTo>
                    <a:lnTo>
                      <a:pt x="496811" y="15189"/>
                    </a:lnTo>
                    <a:lnTo>
                      <a:pt x="486600" y="9271"/>
                    </a:lnTo>
                    <a:lnTo>
                      <a:pt x="454342" y="4508"/>
                    </a:lnTo>
                    <a:lnTo>
                      <a:pt x="362331" y="4508"/>
                    </a:lnTo>
                    <a:lnTo>
                      <a:pt x="356158" y="10985"/>
                    </a:lnTo>
                    <a:lnTo>
                      <a:pt x="356158" y="215214"/>
                    </a:lnTo>
                    <a:lnTo>
                      <a:pt x="362661" y="222326"/>
                    </a:lnTo>
                    <a:lnTo>
                      <a:pt x="372046" y="222326"/>
                    </a:lnTo>
                    <a:lnTo>
                      <a:pt x="381114" y="222326"/>
                    </a:lnTo>
                    <a:lnTo>
                      <a:pt x="387286" y="215214"/>
                    </a:lnTo>
                    <a:lnTo>
                      <a:pt x="387286" y="131483"/>
                    </a:lnTo>
                    <a:lnTo>
                      <a:pt x="454342" y="131483"/>
                    </a:lnTo>
                    <a:lnTo>
                      <a:pt x="486625" y="126860"/>
                    </a:lnTo>
                    <a:lnTo>
                      <a:pt x="509600" y="113906"/>
                    </a:lnTo>
                    <a:lnTo>
                      <a:pt x="517029" y="103124"/>
                    </a:lnTo>
                    <a:lnTo>
                      <a:pt x="523341" y="93980"/>
                    </a:lnTo>
                    <a:lnTo>
                      <a:pt x="527900" y="68478"/>
                    </a:lnTo>
                    <a:close/>
                  </a:path>
                  <a:path w="1498600" h="224154">
                    <a:moveTo>
                      <a:pt x="578434" y="8712"/>
                    </a:moveTo>
                    <a:lnTo>
                      <a:pt x="572262" y="1917"/>
                    </a:lnTo>
                    <a:lnTo>
                      <a:pt x="554151" y="1917"/>
                    </a:lnTo>
                    <a:lnTo>
                      <a:pt x="547979" y="8712"/>
                    </a:lnTo>
                    <a:lnTo>
                      <a:pt x="547979" y="215544"/>
                    </a:lnTo>
                    <a:lnTo>
                      <a:pt x="554151" y="222326"/>
                    </a:lnTo>
                    <a:lnTo>
                      <a:pt x="563206" y="222326"/>
                    </a:lnTo>
                    <a:lnTo>
                      <a:pt x="572262" y="222326"/>
                    </a:lnTo>
                    <a:lnTo>
                      <a:pt x="578434" y="215544"/>
                    </a:lnTo>
                    <a:lnTo>
                      <a:pt x="578434" y="8712"/>
                    </a:lnTo>
                    <a:close/>
                  </a:path>
                  <a:path w="1498600" h="224154">
                    <a:moveTo>
                      <a:pt x="753859" y="149618"/>
                    </a:moveTo>
                    <a:lnTo>
                      <a:pt x="748690" y="119659"/>
                    </a:lnTo>
                    <a:lnTo>
                      <a:pt x="737196" y="101473"/>
                    </a:lnTo>
                    <a:lnTo>
                      <a:pt x="733894" y="96266"/>
                    </a:lnTo>
                    <a:lnTo>
                      <a:pt x="723404" y="89433"/>
                    </a:lnTo>
                    <a:lnTo>
                      <a:pt x="723404" y="149618"/>
                    </a:lnTo>
                    <a:lnTo>
                      <a:pt x="720305" y="167779"/>
                    </a:lnTo>
                    <a:lnTo>
                      <a:pt x="711466" y="183159"/>
                    </a:lnTo>
                    <a:lnTo>
                      <a:pt x="697572" y="193802"/>
                    </a:lnTo>
                    <a:lnTo>
                      <a:pt x="679335" y="197777"/>
                    </a:lnTo>
                    <a:lnTo>
                      <a:pt x="660285" y="194157"/>
                    </a:lnTo>
                    <a:lnTo>
                      <a:pt x="646493" y="184124"/>
                    </a:lnTo>
                    <a:lnTo>
                      <a:pt x="638098" y="168871"/>
                    </a:lnTo>
                    <a:lnTo>
                      <a:pt x="635279" y="149618"/>
                    </a:lnTo>
                    <a:lnTo>
                      <a:pt x="638517" y="130911"/>
                    </a:lnTo>
                    <a:lnTo>
                      <a:pt x="647585" y="115608"/>
                    </a:lnTo>
                    <a:lnTo>
                      <a:pt x="661517" y="105270"/>
                    </a:lnTo>
                    <a:lnTo>
                      <a:pt x="679335" y="101473"/>
                    </a:lnTo>
                    <a:lnTo>
                      <a:pt x="697153" y="104813"/>
                    </a:lnTo>
                    <a:lnTo>
                      <a:pt x="711085" y="114401"/>
                    </a:lnTo>
                    <a:lnTo>
                      <a:pt x="720166" y="129565"/>
                    </a:lnTo>
                    <a:lnTo>
                      <a:pt x="723404" y="149618"/>
                    </a:lnTo>
                    <a:lnTo>
                      <a:pt x="723404" y="89433"/>
                    </a:lnTo>
                    <a:lnTo>
                      <a:pt x="710539" y="81051"/>
                    </a:lnTo>
                    <a:lnTo>
                      <a:pt x="679665" y="75628"/>
                    </a:lnTo>
                    <a:lnTo>
                      <a:pt x="648703" y="81419"/>
                    </a:lnTo>
                    <a:lnTo>
                      <a:pt x="625106" y="97231"/>
                    </a:lnTo>
                    <a:lnTo>
                      <a:pt x="610082" y="120751"/>
                    </a:lnTo>
                    <a:lnTo>
                      <a:pt x="604812" y="149618"/>
                    </a:lnTo>
                    <a:lnTo>
                      <a:pt x="609625" y="178498"/>
                    </a:lnTo>
                    <a:lnTo>
                      <a:pt x="623608" y="202006"/>
                    </a:lnTo>
                    <a:lnTo>
                      <a:pt x="646099" y="217830"/>
                    </a:lnTo>
                    <a:lnTo>
                      <a:pt x="676414" y="223621"/>
                    </a:lnTo>
                    <a:lnTo>
                      <a:pt x="691426" y="221843"/>
                    </a:lnTo>
                    <a:lnTo>
                      <a:pt x="704583" y="216916"/>
                    </a:lnTo>
                    <a:lnTo>
                      <a:pt x="715479" y="209435"/>
                    </a:lnTo>
                    <a:lnTo>
                      <a:pt x="723734" y="200025"/>
                    </a:lnTo>
                    <a:lnTo>
                      <a:pt x="723734" y="215544"/>
                    </a:lnTo>
                    <a:lnTo>
                      <a:pt x="729246" y="222326"/>
                    </a:lnTo>
                    <a:lnTo>
                      <a:pt x="748017" y="222326"/>
                    </a:lnTo>
                    <a:lnTo>
                      <a:pt x="753859" y="215544"/>
                    </a:lnTo>
                    <a:lnTo>
                      <a:pt x="753859" y="200025"/>
                    </a:lnTo>
                    <a:lnTo>
                      <a:pt x="753859" y="197777"/>
                    </a:lnTo>
                    <a:lnTo>
                      <a:pt x="753859" y="149618"/>
                    </a:lnTo>
                    <a:close/>
                  </a:path>
                  <a:path w="1498600" h="224154">
                    <a:moveTo>
                      <a:pt x="872680" y="82143"/>
                    </a:moveTo>
                    <a:lnTo>
                      <a:pt x="866216" y="76288"/>
                    </a:lnTo>
                    <a:lnTo>
                      <a:pt x="838504" y="76288"/>
                    </a:lnTo>
                    <a:lnTo>
                      <a:pt x="831964" y="69761"/>
                    </a:lnTo>
                    <a:lnTo>
                      <a:pt x="831964" y="25552"/>
                    </a:lnTo>
                    <a:lnTo>
                      <a:pt x="825792" y="18770"/>
                    </a:lnTo>
                    <a:lnTo>
                      <a:pt x="807681" y="18770"/>
                    </a:lnTo>
                    <a:lnTo>
                      <a:pt x="801509" y="25552"/>
                    </a:lnTo>
                    <a:lnTo>
                      <a:pt x="801509" y="76288"/>
                    </a:lnTo>
                    <a:lnTo>
                      <a:pt x="769886" y="76288"/>
                    </a:lnTo>
                    <a:lnTo>
                      <a:pt x="764451" y="81584"/>
                    </a:lnTo>
                    <a:lnTo>
                      <a:pt x="764044" y="95618"/>
                    </a:lnTo>
                    <a:lnTo>
                      <a:pt x="770521" y="101473"/>
                    </a:lnTo>
                    <a:lnTo>
                      <a:pt x="801509" y="101473"/>
                    </a:lnTo>
                    <a:lnTo>
                      <a:pt x="801509" y="215544"/>
                    </a:lnTo>
                    <a:lnTo>
                      <a:pt x="807681" y="222326"/>
                    </a:lnTo>
                    <a:lnTo>
                      <a:pt x="816737" y="222326"/>
                    </a:lnTo>
                    <a:lnTo>
                      <a:pt x="825766" y="222364"/>
                    </a:lnTo>
                    <a:lnTo>
                      <a:pt x="831938" y="215582"/>
                    </a:lnTo>
                    <a:lnTo>
                      <a:pt x="831938" y="101498"/>
                    </a:lnTo>
                    <a:lnTo>
                      <a:pt x="866813" y="101498"/>
                    </a:lnTo>
                    <a:lnTo>
                      <a:pt x="872248" y="96202"/>
                    </a:lnTo>
                    <a:lnTo>
                      <a:pt x="872680" y="82143"/>
                    </a:lnTo>
                    <a:close/>
                  </a:path>
                  <a:path w="1498600" h="224154">
                    <a:moveTo>
                      <a:pt x="993990" y="19367"/>
                    </a:moveTo>
                    <a:lnTo>
                      <a:pt x="993597" y="5295"/>
                    </a:lnTo>
                    <a:lnTo>
                      <a:pt x="988148" y="0"/>
                    </a:lnTo>
                    <a:lnTo>
                      <a:pt x="969797" y="0"/>
                    </a:lnTo>
                    <a:lnTo>
                      <a:pt x="945489" y="3810"/>
                    </a:lnTo>
                    <a:lnTo>
                      <a:pt x="928649" y="14744"/>
                    </a:lnTo>
                    <a:lnTo>
                      <a:pt x="918857" y="32042"/>
                    </a:lnTo>
                    <a:lnTo>
                      <a:pt x="915682" y="54940"/>
                    </a:lnTo>
                    <a:lnTo>
                      <a:pt x="915682" y="76288"/>
                    </a:lnTo>
                    <a:lnTo>
                      <a:pt x="889571" y="76288"/>
                    </a:lnTo>
                    <a:lnTo>
                      <a:pt x="884123" y="81584"/>
                    </a:lnTo>
                    <a:lnTo>
                      <a:pt x="883729" y="95618"/>
                    </a:lnTo>
                    <a:lnTo>
                      <a:pt x="890206" y="101473"/>
                    </a:lnTo>
                    <a:lnTo>
                      <a:pt x="915682" y="101473"/>
                    </a:lnTo>
                    <a:lnTo>
                      <a:pt x="915682" y="215544"/>
                    </a:lnTo>
                    <a:lnTo>
                      <a:pt x="921854" y="222326"/>
                    </a:lnTo>
                    <a:lnTo>
                      <a:pt x="939977" y="222326"/>
                    </a:lnTo>
                    <a:lnTo>
                      <a:pt x="946150" y="215544"/>
                    </a:lnTo>
                    <a:lnTo>
                      <a:pt x="946150" y="101473"/>
                    </a:lnTo>
                    <a:lnTo>
                      <a:pt x="985227" y="101473"/>
                    </a:lnTo>
                    <a:lnTo>
                      <a:pt x="990676" y="96177"/>
                    </a:lnTo>
                    <a:lnTo>
                      <a:pt x="991069" y="82105"/>
                    </a:lnTo>
                    <a:lnTo>
                      <a:pt x="984631" y="76250"/>
                    </a:lnTo>
                    <a:lnTo>
                      <a:pt x="952715" y="76250"/>
                    </a:lnTo>
                    <a:lnTo>
                      <a:pt x="946175" y="69735"/>
                    </a:lnTo>
                    <a:lnTo>
                      <a:pt x="946175" y="52654"/>
                    </a:lnTo>
                    <a:lnTo>
                      <a:pt x="947902" y="39370"/>
                    </a:lnTo>
                    <a:lnTo>
                      <a:pt x="952931" y="30924"/>
                    </a:lnTo>
                    <a:lnTo>
                      <a:pt x="961072" y="26479"/>
                    </a:lnTo>
                    <a:lnTo>
                      <a:pt x="972096" y="25184"/>
                    </a:lnTo>
                    <a:lnTo>
                      <a:pt x="980389" y="25184"/>
                    </a:lnTo>
                    <a:lnTo>
                      <a:pt x="987526" y="25184"/>
                    </a:lnTo>
                    <a:lnTo>
                      <a:pt x="993990" y="19367"/>
                    </a:lnTo>
                    <a:close/>
                  </a:path>
                  <a:path w="1498600" h="224154">
                    <a:moveTo>
                      <a:pt x="1142212" y="149618"/>
                    </a:moveTo>
                    <a:lnTo>
                      <a:pt x="1136942" y="120891"/>
                    </a:lnTo>
                    <a:lnTo>
                      <a:pt x="1124610" y="101473"/>
                    </a:lnTo>
                    <a:lnTo>
                      <a:pt x="1121994" y="97358"/>
                    </a:lnTo>
                    <a:lnTo>
                      <a:pt x="1111745" y="90398"/>
                    </a:lnTo>
                    <a:lnTo>
                      <a:pt x="1111745" y="149618"/>
                    </a:lnTo>
                    <a:lnTo>
                      <a:pt x="1108925" y="168186"/>
                    </a:lnTo>
                    <a:lnTo>
                      <a:pt x="1100569" y="183515"/>
                    </a:lnTo>
                    <a:lnTo>
                      <a:pt x="1086878" y="193929"/>
                    </a:lnTo>
                    <a:lnTo>
                      <a:pt x="1068019" y="197777"/>
                    </a:lnTo>
                    <a:lnTo>
                      <a:pt x="1049159" y="193929"/>
                    </a:lnTo>
                    <a:lnTo>
                      <a:pt x="1035456" y="183515"/>
                    </a:lnTo>
                    <a:lnTo>
                      <a:pt x="1027112" y="168186"/>
                    </a:lnTo>
                    <a:lnTo>
                      <a:pt x="1024280" y="149618"/>
                    </a:lnTo>
                    <a:lnTo>
                      <a:pt x="1027112" y="131051"/>
                    </a:lnTo>
                    <a:lnTo>
                      <a:pt x="1035456" y="115735"/>
                    </a:lnTo>
                    <a:lnTo>
                      <a:pt x="1049159" y="105308"/>
                    </a:lnTo>
                    <a:lnTo>
                      <a:pt x="1068019" y="101473"/>
                    </a:lnTo>
                    <a:lnTo>
                      <a:pt x="1086878" y="105308"/>
                    </a:lnTo>
                    <a:lnTo>
                      <a:pt x="1100569" y="115735"/>
                    </a:lnTo>
                    <a:lnTo>
                      <a:pt x="1108925" y="131051"/>
                    </a:lnTo>
                    <a:lnTo>
                      <a:pt x="1111745" y="149618"/>
                    </a:lnTo>
                    <a:lnTo>
                      <a:pt x="1111745" y="90398"/>
                    </a:lnTo>
                    <a:lnTo>
                      <a:pt x="1098600" y="81457"/>
                    </a:lnTo>
                    <a:lnTo>
                      <a:pt x="1068019" y="75628"/>
                    </a:lnTo>
                    <a:lnTo>
                      <a:pt x="1037424" y="81457"/>
                    </a:lnTo>
                    <a:lnTo>
                      <a:pt x="1014031" y="97358"/>
                    </a:lnTo>
                    <a:lnTo>
                      <a:pt x="999083" y="120891"/>
                    </a:lnTo>
                    <a:lnTo>
                      <a:pt x="993825" y="149618"/>
                    </a:lnTo>
                    <a:lnTo>
                      <a:pt x="999083" y="178358"/>
                    </a:lnTo>
                    <a:lnTo>
                      <a:pt x="1014031" y="201891"/>
                    </a:lnTo>
                    <a:lnTo>
                      <a:pt x="1037424" y="217779"/>
                    </a:lnTo>
                    <a:lnTo>
                      <a:pt x="1068019" y="223621"/>
                    </a:lnTo>
                    <a:lnTo>
                      <a:pt x="1098600" y="217779"/>
                    </a:lnTo>
                    <a:lnTo>
                      <a:pt x="1121994" y="201891"/>
                    </a:lnTo>
                    <a:lnTo>
                      <a:pt x="1124610" y="197777"/>
                    </a:lnTo>
                    <a:lnTo>
                      <a:pt x="1136942" y="178358"/>
                    </a:lnTo>
                    <a:lnTo>
                      <a:pt x="1142212" y="149618"/>
                    </a:lnTo>
                    <a:close/>
                  </a:path>
                  <a:path w="1498600" h="224154">
                    <a:moveTo>
                      <a:pt x="1246657" y="82600"/>
                    </a:moveTo>
                    <a:lnTo>
                      <a:pt x="1241120" y="76288"/>
                    </a:lnTo>
                    <a:lnTo>
                      <a:pt x="1232255" y="76288"/>
                    </a:lnTo>
                    <a:lnTo>
                      <a:pt x="1217993" y="78397"/>
                    </a:lnTo>
                    <a:lnTo>
                      <a:pt x="1206106" y="84404"/>
                    </a:lnTo>
                    <a:lnTo>
                      <a:pt x="1197000" y="93878"/>
                    </a:lnTo>
                    <a:lnTo>
                      <a:pt x="1191120" y="106337"/>
                    </a:lnTo>
                    <a:lnTo>
                      <a:pt x="1191120" y="83273"/>
                    </a:lnTo>
                    <a:lnTo>
                      <a:pt x="1185240" y="77216"/>
                    </a:lnTo>
                    <a:lnTo>
                      <a:pt x="1167892" y="76619"/>
                    </a:lnTo>
                    <a:lnTo>
                      <a:pt x="1160653" y="84264"/>
                    </a:lnTo>
                    <a:lnTo>
                      <a:pt x="1160653" y="215582"/>
                    </a:lnTo>
                    <a:lnTo>
                      <a:pt x="1166164" y="222364"/>
                    </a:lnTo>
                    <a:lnTo>
                      <a:pt x="1184643" y="222364"/>
                    </a:lnTo>
                    <a:lnTo>
                      <a:pt x="1191120" y="215582"/>
                    </a:lnTo>
                    <a:lnTo>
                      <a:pt x="1191120" y="154152"/>
                    </a:lnTo>
                    <a:lnTo>
                      <a:pt x="1193863" y="132943"/>
                    </a:lnTo>
                    <a:lnTo>
                      <a:pt x="1201750" y="117589"/>
                    </a:lnTo>
                    <a:lnTo>
                      <a:pt x="1214310" y="108140"/>
                    </a:lnTo>
                    <a:lnTo>
                      <a:pt x="1231036" y="104711"/>
                    </a:lnTo>
                    <a:lnTo>
                      <a:pt x="1239062" y="104546"/>
                    </a:lnTo>
                    <a:lnTo>
                      <a:pt x="1246390" y="99021"/>
                    </a:lnTo>
                    <a:lnTo>
                      <a:pt x="1246657" y="82600"/>
                    </a:lnTo>
                    <a:close/>
                  </a:path>
                  <a:path w="1498600" h="224154">
                    <a:moveTo>
                      <a:pt x="1498536" y="140220"/>
                    </a:moveTo>
                    <a:lnTo>
                      <a:pt x="1494993" y="114160"/>
                    </a:lnTo>
                    <a:lnTo>
                      <a:pt x="1484249" y="93726"/>
                    </a:lnTo>
                    <a:lnTo>
                      <a:pt x="1466138" y="80365"/>
                    </a:lnTo>
                    <a:lnTo>
                      <a:pt x="1440535" y="75590"/>
                    </a:lnTo>
                    <a:lnTo>
                      <a:pt x="1424139" y="77355"/>
                    </a:lnTo>
                    <a:lnTo>
                      <a:pt x="1409585" y="82702"/>
                    </a:lnTo>
                    <a:lnTo>
                      <a:pt x="1396974" y="91668"/>
                    </a:lnTo>
                    <a:lnTo>
                      <a:pt x="1386420" y="104343"/>
                    </a:lnTo>
                    <a:lnTo>
                      <a:pt x="1378254" y="92621"/>
                    </a:lnTo>
                    <a:lnTo>
                      <a:pt x="1367091" y="83540"/>
                    </a:lnTo>
                    <a:lnTo>
                      <a:pt x="1353197" y="77673"/>
                    </a:lnTo>
                    <a:lnTo>
                      <a:pt x="1336852" y="75590"/>
                    </a:lnTo>
                    <a:lnTo>
                      <a:pt x="1322882" y="77419"/>
                    </a:lnTo>
                    <a:lnTo>
                      <a:pt x="1310119" y="82727"/>
                    </a:lnTo>
                    <a:lnTo>
                      <a:pt x="1299298" y="91249"/>
                    </a:lnTo>
                    <a:lnTo>
                      <a:pt x="1291158" y="102730"/>
                    </a:lnTo>
                    <a:lnTo>
                      <a:pt x="1291158" y="83997"/>
                    </a:lnTo>
                    <a:lnTo>
                      <a:pt x="1286281" y="76885"/>
                    </a:lnTo>
                    <a:lnTo>
                      <a:pt x="1266532" y="76885"/>
                    </a:lnTo>
                    <a:lnTo>
                      <a:pt x="1260703" y="83337"/>
                    </a:lnTo>
                    <a:lnTo>
                      <a:pt x="1260703" y="215544"/>
                    </a:lnTo>
                    <a:lnTo>
                      <a:pt x="1266863" y="222326"/>
                    </a:lnTo>
                    <a:lnTo>
                      <a:pt x="1284986" y="222326"/>
                    </a:lnTo>
                    <a:lnTo>
                      <a:pt x="1291158" y="215544"/>
                    </a:lnTo>
                    <a:lnTo>
                      <a:pt x="1291158" y="142836"/>
                    </a:lnTo>
                    <a:lnTo>
                      <a:pt x="1293660" y="127635"/>
                    </a:lnTo>
                    <a:lnTo>
                      <a:pt x="1300975" y="114973"/>
                    </a:lnTo>
                    <a:lnTo>
                      <a:pt x="1312773" y="106299"/>
                    </a:lnTo>
                    <a:lnTo>
                      <a:pt x="1328750" y="103085"/>
                    </a:lnTo>
                    <a:lnTo>
                      <a:pt x="1344422" y="106108"/>
                    </a:lnTo>
                    <a:lnTo>
                      <a:pt x="1355547" y="114439"/>
                    </a:lnTo>
                    <a:lnTo>
                      <a:pt x="1362189" y="126936"/>
                    </a:lnTo>
                    <a:lnTo>
                      <a:pt x="1364386" y="142506"/>
                    </a:lnTo>
                    <a:lnTo>
                      <a:pt x="1364386" y="215544"/>
                    </a:lnTo>
                    <a:lnTo>
                      <a:pt x="1370228" y="222326"/>
                    </a:lnTo>
                    <a:lnTo>
                      <a:pt x="1389011" y="222326"/>
                    </a:lnTo>
                    <a:lnTo>
                      <a:pt x="1394841" y="215544"/>
                    </a:lnTo>
                    <a:lnTo>
                      <a:pt x="1394841" y="142836"/>
                    </a:lnTo>
                    <a:lnTo>
                      <a:pt x="1397495" y="127635"/>
                    </a:lnTo>
                    <a:lnTo>
                      <a:pt x="1405128" y="114973"/>
                    </a:lnTo>
                    <a:lnTo>
                      <a:pt x="1417256" y="106299"/>
                    </a:lnTo>
                    <a:lnTo>
                      <a:pt x="1433398" y="103085"/>
                    </a:lnTo>
                    <a:lnTo>
                      <a:pt x="1448943" y="106108"/>
                    </a:lnTo>
                    <a:lnTo>
                      <a:pt x="1459738" y="114439"/>
                    </a:lnTo>
                    <a:lnTo>
                      <a:pt x="1466037" y="126936"/>
                    </a:lnTo>
                    <a:lnTo>
                      <a:pt x="1468081" y="142506"/>
                    </a:lnTo>
                    <a:lnTo>
                      <a:pt x="1468081" y="215544"/>
                    </a:lnTo>
                    <a:lnTo>
                      <a:pt x="1474546" y="222326"/>
                    </a:lnTo>
                    <a:lnTo>
                      <a:pt x="1483309" y="222326"/>
                    </a:lnTo>
                    <a:lnTo>
                      <a:pt x="1492364" y="222326"/>
                    </a:lnTo>
                    <a:lnTo>
                      <a:pt x="1498536" y="215544"/>
                    </a:lnTo>
                    <a:lnTo>
                      <a:pt x="1498536" y="140220"/>
                    </a:lnTo>
                    <a:close/>
                  </a:path>
                </a:pathLst>
              </a:custGeom>
              <a:solidFill>
                <a:srgbClr val="20386F"/>
              </a:solidFill>
            </p:spPr>
            <p:txBody>
              <a:bodyPr wrap="square" lIns="0" tIns="0" rIns="0" bIns="0" rtlCol="0"/>
              <a:lstStyle/>
              <a:p>
                <a:endParaRPr sz="1200"/>
              </a:p>
            </p:txBody>
          </p:sp>
        </p:grpSp>
        <p:sp>
          <p:nvSpPr>
            <p:cNvPr id="10" name="object 10"/>
            <p:cNvSpPr/>
            <p:nvPr/>
          </p:nvSpPr>
          <p:spPr>
            <a:xfrm>
              <a:off x="6553207" y="6297320"/>
              <a:ext cx="306070" cy="304800"/>
            </a:xfrm>
            <a:custGeom>
              <a:avLst/>
              <a:gdLst/>
              <a:ahLst/>
              <a:cxnLst/>
              <a:rect l="l" t="t" r="r" b="b"/>
              <a:pathLst>
                <a:path w="459104" h="457200">
                  <a:moveTo>
                    <a:pt x="23126" y="313900"/>
                  </a:moveTo>
                  <a:lnTo>
                    <a:pt x="6669" y="313900"/>
                  </a:lnTo>
                  <a:lnTo>
                    <a:pt x="0" y="307248"/>
                  </a:lnTo>
                  <a:lnTo>
                    <a:pt x="0" y="166167"/>
                  </a:lnTo>
                  <a:lnTo>
                    <a:pt x="1828" y="157139"/>
                  </a:lnTo>
                  <a:lnTo>
                    <a:pt x="6814" y="149764"/>
                  </a:lnTo>
                  <a:lnTo>
                    <a:pt x="14208" y="144791"/>
                  </a:lnTo>
                  <a:lnTo>
                    <a:pt x="23259" y="142968"/>
                  </a:lnTo>
                  <a:lnTo>
                    <a:pt x="113511" y="142968"/>
                  </a:lnTo>
                  <a:lnTo>
                    <a:pt x="113511" y="23199"/>
                  </a:lnTo>
                  <a:lnTo>
                    <a:pt x="115339" y="14171"/>
                  </a:lnTo>
                  <a:lnTo>
                    <a:pt x="120325" y="6796"/>
                  </a:lnTo>
                  <a:lnTo>
                    <a:pt x="127719" y="1823"/>
                  </a:lnTo>
                  <a:lnTo>
                    <a:pt x="136771" y="0"/>
                  </a:lnTo>
                  <a:lnTo>
                    <a:pt x="435397" y="0"/>
                  </a:lnTo>
                  <a:lnTo>
                    <a:pt x="444449" y="1828"/>
                  </a:lnTo>
                  <a:lnTo>
                    <a:pt x="451842" y="6809"/>
                  </a:lnTo>
                  <a:lnTo>
                    <a:pt x="456828" y="14185"/>
                  </a:lnTo>
                  <a:lnTo>
                    <a:pt x="458657" y="23199"/>
                  </a:lnTo>
                  <a:lnTo>
                    <a:pt x="458657" y="29751"/>
                  </a:lnTo>
                  <a:lnTo>
                    <a:pt x="143340" y="29751"/>
                  </a:lnTo>
                  <a:lnTo>
                    <a:pt x="143340" y="142968"/>
                  </a:lnTo>
                  <a:lnTo>
                    <a:pt x="177118" y="142968"/>
                  </a:lnTo>
                  <a:lnTo>
                    <a:pt x="186170" y="144796"/>
                  </a:lnTo>
                  <a:lnTo>
                    <a:pt x="193564" y="149777"/>
                  </a:lnTo>
                  <a:lnTo>
                    <a:pt x="198550" y="157153"/>
                  </a:lnTo>
                  <a:lnTo>
                    <a:pt x="200378" y="166167"/>
                  </a:lnTo>
                  <a:lnTo>
                    <a:pt x="200378" y="172686"/>
                  </a:lnTo>
                  <a:lnTo>
                    <a:pt x="29796" y="172686"/>
                  </a:lnTo>
                  <a:lnTo>
                    <a:pt x="29796" y="307248"/>
                  </a:lnTo>
                  <a:lnTo>
                    <a:pt x="23126" y="313900"/>
                  </a:lnTo>
                  <a:close/>
                </a:path>
                <a:path w="459104" h="457200">
                  <a:moveTo>
                    <a:pt x="458657" y="341336"/>
                  </a:moveTo>
                  <a:lnTo>
                    <a:pt x="428861" y="341336"/>
                  </a:lnTo>
                  <a:lnTo>
                    <a:pt x="428861" y="29751"/>
                  </a:lnTo>
                  <a:lnTo>
                    <a:pt x="458657" y="29751"/>
                  </a:lnTo>
                  <a:lnTo>
                    <a:pt x="458657" y="341336"/>
                  </a:lnTo>
                  <a:close/>
                </a:path>
                <a:path w="459104" h="457200">
                  <a:moveTo>
                    <a:pt x="286648" y="416692"/>
                  </a:moveTo>
                  <a:lnTo>
                    <a:pt x="256851" y="416692"/>
                  </a:lnTo>
                  <a:lnTo>
                    <a:pt x="256851" y="315092"/>
                  </a:lnTo>
                  <a:lnTo>
                    <a:pt x="194107" y="315092"/>
                  </a:lnTo>
                  <a:lnTo>
                    <a:pt x="185055" y="313263"/>
                  </a:lnTo>
                  <a:lnTo>
                    <a:pt x="177662" y="308283"/>
                  </a:lnTo>
                  <a:lnTo>
                    <a:pt x="172676" y="300907"/>
                  </a:lnTo>
                  <a:lnTo>
                    <a:pt x="170847" y="291893"/>
                  </a:lnTo>
                  <a:lnTo>
                    <a:pt x="170847" y="229179"/>
                  </a:lnTo>
                  <a:lnTo>
                    <a:pt x="136770" y="229179"/>
                  </a:lnTo>
                  <a:lnTo>
                    <a:pt x="127719" y="227350"/>
                  </a:lnTo>
                  <a:lnTo>
                    <a:pt x="120325" y="222369"/>
                  </a:lnTo>
                  <a:lnTo>
                    <a:pt x="115339" y="214993"/>
                  </a:lnTo>
                  <a:lnTo>
                    <a:pt x="113511" y="205979"/>
                  </a:lnTo>
                  <a:lnTo>
                    <a:pt x="113511" y="172686"/>
                  </a:lnTo>
                  <a:lnTo>
                    <a:pt x="200378" y="172686"/>
                  </a:lnTo>
                  <a:lnTo>
                    <a:pt x="143340" y="172686"/>
                  </a:lnTo>
                  <a:lnTo>
                    <a:pt x="143340" y="199427"/>
                  </a:lnTo>
                  <a:lnTo>
                    <a:pt x="200378" y="199427"/>
                  </a:lnTo>
                  <a:lnTo>
                    <a:pt x="200378" y="200155"/>
                  </a:lnTo>
                  <a:lnTo>
                    <a:pt x="264550" y="200155"/>
                  </a:lnTo>
                  <a:lnTo>
                    <a:pt x="273601" y="201983"/>
                  </a:lnTo>
                  <a:lnTo>
                    <a:pt x="280995" y="206964"/>
                  </a:lnTo>
                  <a:lnTo>
                    <a:pt x="285981" y="214340"/>
                  </a:lnTo>
                  <a:lnTo>
                    <a:pt x="287810" y="223354"/>
                  </a:lnTo>
                  <a:lnTo>
                    <a:pt x="287810" y="228715"/>
                  </a:lnTo>
                  <a:lnTo>
                    <a:pt x="200676" y="228715"/>
                  </a:lnTo>
                  <a:lnTo>
                    <a:pt x="200676" y="285340"/>
                  </a:lnTo>
                  <a:lnTo>
                    <a:pt x="369689" y="285340"/>
                  </a:lnTo>
                  <a:lnTo>
                    <a:pt x="374809" y="287458"/>
                  </a:lnTo>
                  <a:lnTo>
                    <a:pt x="379289" y="291893"/>
                  </a:lnTo>
                  <a:lnTo>
                    <a:pt x="402250" y="314794"/>
                  </a:lnTo>
                  <a:lnTo>
                    <a:pt x="286648" y="314794"/>
                  </a:lnTo>
                  <a:lnTo>
                    <a:pt x="286648" y="416692"/>
                  </a:lnTo>
                  <a:close/>
                </a:path>
                <a:path w="459104" h="457200">
                  <a:moveTo>
                    <a:pt x="200378" y="199427"/>
                  </a:moveTo>
                  <a:lnTo>
                    <a:pt x="172008" y="199427"/>
                  </a:lnTo>
                  <a:lnTo>
                    <a:pt x="172008" y="172686"/>
                  </a:lnTo>
                  <a:lnTo>
                    <a:pt x="200378" y="172686"/>
                  </a:lnTo>
                  <a:lnTo>
                    <a:pt x="200378" y="199427"/>
                  </a:lnTo>
                  <a:close/>
                </a:path>
                <a:path w="459104" h="457200">
                  <a:moveTo>
                    <a:pt x="369689" y="285340"/>
                  </a:moveTo>
                  <a:lnTo>
                    <a:pt x="258013" y="285340"/>
                  </a:lnTo>
                  <a:lnTo>
                    <a:pt x="258013" y="228715"/>
                  </a:lnTo>
                  <a:lnTo>
                    <a:pt x="287810" y="228715"/>
                  </a:lnTo>
                  <a:lnTo>
                    <a:pt x="287810" y="285075"/>
                  </a:lnTo>
                  <a:lnTo>
                    <a:pt x="369049" y="285075"/>
                  </a:lnTo>
                  <a:lnTo>
                    <a:pt x="369689" y="285340"/>
                  </a:lnTo>
                  <a:close/>
                </a:path>
                <a:path w="459104" h="457200">
                  <a:moveTo>
                    <a:pt x="287810" y="285075"/>
                  </a:moveTo>
                  <a:close/>
                </a:path>
                <a:path w="459104" h="457200">
                  <a:moveTo>
                    <a:pt x="369049" y="285075"/>
                  </a:moveTo>
                  <a:lnTo>
                    <a:pt x="287810" y="285075"/>
                  </a:lnTo>
                  <a:lnTo>
                    <a:pt x="368969" y="285042"/>
                  </a:lnTo>
                  <a:close/>
                </a:path>
                <a:path w="459104" h="457200">
                  <a:moveTo>
                    <a:pt x="437585" y="380238"/>
                  </a:moveTo>
                  <a:lnTo>
                    <a:pt x="430843" y="379899"/>
                  </a:lnTo>
                  <a:lnTo>
                    <a:pt x="424487" y="377636"/>
                  </a:lnTo>
                  <a:lnTo>
                    <a:pt x="418939" y="373537"/>
                  </a:lnTo>
                  <a:lnTo>
                    <a:pt x="360044" y="314794"/>
                  </a:lnTo>
                  <a:lnTo>
                    <a:pt x="402250" y="314794"/>
                  </a:lnTo>
                  <a:lnTo>
                    <a:pt x="428861" y="341336"/>
                  </a:lnTo>
                  <a:lnTo>
                    <a:pt x="458657" y="341336"/>
                  </a:lnTo>
                  <a:lnTo>
                    <a:pt x="458657" y="357122"/>
                  </a:lnTo>
                  <a:lnTo>
                    <a:pt x="457639" y="363944"/>
                  </a:lnTo>
                  <a:lnTo>
                    <a:pt x="454746" y="370029"/>
                  </a:lnTo>
                  <a:lnTo>
                    <a:pt x="450216" y="375021"/>
                  </a:lnTo>
                  <a:lnTo>
                    <a:pt x="444290" y="378567"/>
                  </a:lnTo>
                  <a:lnTo>
                    <a:pt x="437585" y="380238"/>
                  </a:lnTo>
                  <a:close/>
                </a:path>
                <a:path w="459104" h="457200">
                  <a:moveTo>
                    <a:pt x="266076" y="457200"/>
                  </a:moveTo>
                  <a:lnTo>
                    <a:pt x="263322" y="457200"/>
                  </a:lnTo>
                  <a:lnTo>
                    <a:pt x="256818" y="457199"/>
                  </a:lnTo>
                  <a:lnTo>
                    <a:pt x="250481" y="454453"/>
                  </a:lnTo>
                  <a:lnTo>
                    <a:pt x="202734" y="400409"/>
                  </a:lnTo>
                  <a:lnTo>
                    <a:pt x="6702" y="400409"/>
                  </a:lnTo>
                  <a:lnTo>
                    <a:pt x="33" y="393757"/>
                  </a:lnTo>
                  <a:lnTo>
                    <a:pt x="33" y="377343"/>
                  </a:lnTo>
                  <a:lnTo>
                    <a:pt x="6702" y="370691"/>
                  </a:lnTo>
                  <a:lnTo>
                    <a:pt x="212356" y="370691"/>
                  </a:lnTo>
                  <a:lnTo>
                    <a:pt x="218727" y="373570"/>
                  </a:lnTo>
                  <a:lnTo>
                    <a:pt x="223169" y="378567"/>
                  </a:lnTo>
                  <a:lnTo>
                    <a:pt x="256851" y="416692"/>
                  </a:lnTo>
                  <a:lnTo>
                    <a:pt x="286648" y="416692"/>
                  </a:lnTo>
                  <a:lnTo>
                    <a:pt x="286648" y="433967"/>
                  </a:lnTo>
                  <a:lnTo>
                    <a:pt x="285582" y="440980"/>
                  </a:lnTo>
                  <a:lnTo>
                    <a:pt x="282554" y="447180"/>
                  </a:lnTo>
                  <a:lnTo>
                    <a:pt x="277815" y="452201"/>
                  </a:lnTo>
                  <a:lnTo>
                    <a:pt x="271617" y="455677"/>
                  </a:lnTo>
                  <a:lnTo>
                    <a:pt x="268896" y="456703"/>
                  </a:lnTo>
                  <a:lnTo>
                    <a:pt x="266076" y="457200"/>
                  </a:lnTo>
                  <a:close/>
                </a:path>
              </a:pathLst>
            </a:custGeom>
            <a:solidFill>
              <a:srgbClr val="01B661"/>
            </a:solidFill>
          </p:spPr>
          <p:txBody>
            <a:bodyPr wrap="square" lIns="0" tIns="0" rIns="0" bIns="0" rtlCol="0"/>
            <a:lstStyle/>
            <a:p>
              <a:endParaRPr sz="1200"/>
            </a:p>
          </p:txBody>
        </p:sp>
      </p:grpSp>
      <p:sp>
        <p:nvSpPr>
          <p:cNvPr id="12" name="object 3">
            <a:extLst>
              <a:ext uri="{FF2B5EF4-FFF2-40B4-BE49-F238E27FC236}">
                <a16:creationId xmlns:a16="http://schemas.microsoft.com/office/drawing/2014/main" id="{597C1AB5-6B6A-2574-14CA-139B36C569B4}"/>
              </a:ext>
            </a:extLst>
          </p:cNvPr>
          <p:cNvSpPr txBox="1">
            <a:spLocks/>
          </p:cNvSpPr>
          <p:nvPr/>
        </p:nvSpPr>
        <p:spPr>
          <a:xfrm>
            <a:off x="928688" y="1083976"/>
            <a:ext cx="7015162" cy="1464247"/>
          </a:xfrm>
          <a:prstGeom prst="rect">
            <a:avLst/>
          </a:prstGeom>
        </p:spPr>
        <p:txBody>
          <a:bodyPr vert="horz" wrap="square" lIns="0" tIns="133350" rIns="0" bIns="0" rtlCol="0">
            <a:spAutoFit/>
          </a:bodyPr>
          <a:lstStyle>
            <a:lvl1pPr algn="l" defTabSz="914400" rtl="0" eaLnBrk="1" latinLnBrk="0" hangingPunct="1">
              <a:lnSpc>
                <a:spcPct val="90000"/>
              </a:lnSpc>
              <a:spcBef>
                <a:spcPct val="0"/>
              </a:spcBef>
              <a:buNone/>
              <a:defRPr sz="3734" b="1" i="0" kern="1200">
                <a:solidFill>
                  <a:srgbClr val="F0F0F1"/>
                </a:solidFill>
                <a:latin typeface="Arial"/>
                <a:ea typeface="+mj-ea"/>
                <a:cs typeface="Arial"/>
              </a:defRPr>
            </a:lvl1pPr>
          </a:lstStyle>
          <a:p>
            <a:r>
              <a:rPr lang="fr-BE" sz="3200" b="0" dirty="0" err="1">
                <a:solidFill>
                  <a:schemeClr val="accent3">
                    <a:lumMod val="10000"/>
                  </a:schemeClr>
                </a:solidFill>
                <a:effectLst/>
                <a:latin typeface="Tahoma" panose="020B0604030504040204" pitchFamily="34" charset="0"/>
                <a:ea typeface="Tahoma" panose="020B0604030504040204" pitchFamily="34" charset="0"/>
                <a:cs typeface="Tahoma" panose="020B0604030504040204" pitchFamily="34" charset="0"/>
              </a:rPr>
              <a:t>Playing</a:t>
            </a:r>
            <a:r>
              <a:rPr lang="fr-BE" sz="3200" b="0" dirty="0">
                <a:solidFill>
                  <a:schemeClr val="accent3">
                    <a:lumMod val="10000"/>
                  </a:schemeClr>
                </a:solidFill>
                <a:effectLst/>
                <a:latin typeface="Tahoma" panose="020B0604030504040204" pitchFamily="34" charset="0"/>
                <a:ea typeface="Tahoma" panose="020B0604030504040204" pitchFamily="34" charset="0"/>
                <a:cs typeface="Tahoma" panose="020B0604030504040204" pitchFamily="34" charset="0"/>
              </a:rPr>
              <a:t> solo </a:t>
            </a:r>
            <a:r>
              <a:rPr lang="fr-BE" sz="3200" b="0" dirty="0" err="1">
                <a:solidFill>
                  <a:schemeClr val="accent3">
                    <a:lumMod val="10000"/>
                  </a:schemeClr>
                </a:solidFill>
                <a:effectLst/>
                <a:latin typeface="Tahoma" panose="020B0604030504040204" pitchFamily="34" charset="0"/>
                <a:ea typeface="Tahoma" panose="020B0604030504040204" pitchFamily="34" charset="0"/>
                <a:cs typeface="Tahoma" panose="020B0604030504040204" pitchFamily="34" charset="0"/>
              </a:rPr>
              <a:t>might</a:t>
            </a:r>
            <a:r>
              <a:rPr lang="fr-BE" sz="3200" b="0" dirty="0">
                <a:solidFill>
                  <a:schemeClr val="accent3">
                    <a:lumMod val="10000"/>
                  </a:schemeClr>
                </a:solidFill>
                <a:effectLst/>
                <a:latin typeface="Tahoma" panose="020B0604030504040204" pitchFamily="34" charset="0"/>
                <a:ea typeface="Tahoma" panose="020B0604030504040204" pitchFamily="34" charset="0"/>
                <a:cs typeface="Tahoma" panose="020B0604030504040204" pitchFamily="34" charset="0"/>
              </a:rPr>
              <a:t> </a:t>
            </a:r>
            <a:r>
              <a:rPr lang="fr-BE" sz="3200" b="0" dirty="0" err="1">
                <a:solidFill>
                  <a:schemeClr val="accent3">
                    <a:lumMod val="10000"/>
                  </a:schemeClr>
                </a:solidFill>
                <a:effectLst/>
                <a:latin typeface="Tahoma" panose="020B0604030504040204" pitchFamily="34" charset="0"/>
                <a:ea typeface="Tahoma" panose="020B0604030504040204" pitchFamily="34" charset="0"/>
                <a:cs typeface="Tahoma" panose="020B0604030504040204" pitchFamily="34" charset="0"/>
              </a:rPr>
              <a:t>be</a:t>
            </a:r>
            <a:r>
              <a:rPr lang="fr-BE" sz="3200" b="0" dirty="0">
                <a:solidFill>
                  <a:schemeClr val="accent3">
                    <a:lumMod val="10000"/>
                  </a:schemeClr>
                </a:solidFill>
                <a:effectLst/>
                <a:latin typeface="Tahoma" panose="020B0604030504040204" pitchFamily="34" charset="0"/>
                <a:ea typeface="Tahoma" panose="020B0604030504040204" pitchFamily="34" charset="0"/>
                <a:cs typeface="Tahoma" panose="020B0604030504040204" pitchFamily="34" charset="0"/>
              </a:rPr>
              <a:t> </a:t>
            </a:r>
            <a:r>
              <a:rPr lang="fr-BE" sz="3200" b="0" dirty="0" err="1">
                <a:solidFill>
                  <a:schemeClr val="accent3">
                    <a:lumMod val="10000"/>
                  </a:schemeClr>
                </a:solidFill>
                <a:effectLst/>
                <a:latin typeface="Tahoma" panose="020B0604030504040204" pitchFamily="34" charset="0"/>
                <a:ea typeface="Tahoma" panose="020B0604030504040204" pitchFamily="34" charset="0"/>
                <a:cs typeface="Tahoma" panose="020B0604030504040204" pitchFamily="34" charset="0"/>
              </a:rPr>
              <a:t>easier</a:t>
            </a:r>
            <a:r>
              <a:rPr lang="fr-BE" sz="3200" b="0" dirty="0">
                <a:solidFill>
                  <a:schemeClr val="accent3">
                    <a:lumMod val="10000"/>
                  </a:schemeClr>
                </a:solidFill>
                <a:effectLst/>
                <a:latin typeface="Tahoma" panose="020B0604030504040204" pitchFamily="34" charset="0"/>
                <a:ea typeface="Tahoma" panose="020B0604030504040204" pitchFamily="34" charset="0"/>
                <a:cs typeface="Tahoma" panose="020B0604030504040204" pitchFamily="34" charset="0"/>
              </a:rPr>
              <a:t> and </a:t>
            </a:r>
            <a:r>
              <a:rPr lang="fr-BE" sz="3200" b="0" dirty="0" err="1">
                <a:solidFill>
                  <a:schemeClr val="accent3">
                    <a:lumMod val="10000"/>
                  </a:schemeClr>
                </a:solidFill>
                <a:effectLst/>
                <a:latin typeface="Tahoma" panose="020B0604030504040204" pitchFamily="34" charset="0"/>
                <a:ea typeface="Tahoma" panose="020B0604030504040204" pitchFamily="34" charset="0"/>
                <a:cs typeface="Tahoma" panose="020B0604030504040204" pitchFamily="34" charset="0"/>
              </a:rPr>
              <a:t>quicker</a:t>
            </a:r>
            <a:r>
              <a:rPr lang="fr-BE" sz="3200" b="0" dirty="0">
                <a:solidFill>
                  <a:schemeClr val="accent3">
                    <a:lumMod val="10000"/>
                  </a:schemeClr>
                </a:solidFill>
                <a:effectLst/>
                <a:latin typeface="Tahoma" panose="020B0604030504040204" pitchFamily="34" charset="0"/>
                <a:ea typeface="Tahoma" panose="020B0604030504040204" pitchFamily="34" charset="0"/>
                <a:cs typeface="Tahoma" panose="020B0604030504040204" pitchFamily="34" charset="0"/>
              </a:rPr>
              <a:t>, but </a:t>
            </a:r>
            <a:r>
              <a:rPr lang="fr-BE" sz="3200" dirty="0" err="1">
                <a:solidFill>
                  <a:schemeClr val="accent1"/>
                </a:solidFill>
                <a:effectLst/>
                <a:latin typeface="Tahoma" panose="020B0604030504040204" pitchFamily="34" charset="0"/>
                <a:ea typeface="Tahoma" panose="020B0604030504040204" pitchFamily="34" charset="0"/>
                <a:cs typeface="Tahoma" panose="020B0604030504040204" pitchFamily="34" charset="0"/>
              </a:rPr>
              <a:t>playing</a:t>
            </a:r>
            <a:r>
              <a:rPr lang="fr-BE" sz="3200" dirty="0">
                <a:solidFill>
                  <a:schemeClr val="accent1"/>
                </a:solidFill>
                <a:effectLst/>
                <a:latin typeface="Tahoma" panose="020B0604030504040204" pitchFamily="34" charset="0"/>
                <a:ea typeface="Tahoma" panose="020B0604030504040204" pitchFamily="34" charset="0"/>
                <a:cs typeface="Tahoma" panose="020B0604030504040204" pitchFamily="34" charset="0"/>
              </a:rPr>
              <a:t> </a:t>
            </a:r>
            <a:r>
              <a:rPr lang="fr-BE" sz="3200" dirty="0" err="1">
                <a:solidFill>
                  <a:schemeClr val="accent1"/>
                </a:solidFill>
                <a:effectLst/>
                <a:latin typeface="Tahoma" panose="020B0604030504040204" pitchFamily="34" charset="0"/>
                <a:ea typeface="Tahoma" panose="020B0604030504040204" pitchFamily="34" charset="0"/>
                <a:cs typeface="Tahoma" panose="020B0604030504040204" pitchFamily="34" charset="0"/>
              </a:rPr>
              <a:t>together</a:t>
            </a:r>
            <a:r>
              <a:rPr lang="fr-BE" sz="3200" dirty="0">
                <a:solidFill>
                  <a:schemeClr val="accent1"/>
                </a:solidFill>
                <a:effectLst/>
                <a:latin typeface="Tahoma" panose="020B0604030504040204" pitchFamily="34" charset="0"/>
                <a:ea typeface="Tahoma" panose="020B0604030504040204" pitchFamily="34" charset="0"/>
                <a:cs typeface="Tahoma" panose="020B0604030504040204" pitchFamily="34" charset="0"/>
              </a:rPr>
              <a:t> </a:t>
            </a:r>
          </a:p>
          <a:p>
            <a:r>
              <a:rPr lang="fr-BE" sz="3200" b="0" dirty="0" err="1">
                <a:solidFill>
                  <a:schemeClr val="accent3">
                    <a:lumMod val="10000"/>
                  </a:schemeClr>
                </a:solidFill>
                <a:effectLst/>
                <a:latin typeface="Tahoma" panose="020B0604030504040204" pitchFamily="34" charset="0"/>
                <a:ea typeface="Tahoma" panose="020B0604030504040204" pitchFamily="34" charset="0"/>
                <a:cs typeface="Tahoma" panose="020B0604030504040204" pitchFamily="34" charset="0"/>
              </a:rPr>
              <a:t>makes</a:t>
            </a:r>
            <a:r>
              <a:rPr lang="fr-BE" sz="3200" b="0" dirty="0">
                <a:solidFill>
                  <a:schemeClr val="accent3">
                    <a:lumMod val="10000"/>
                  </a:schemeClr>
                </a:solidFill>
                <a:effectLst/>
                <a:latin typeface="Tahoma" panose="020B0604030504040204" pitchFamily="34" charset="0"/>
                <a:ea typeface="Tahoma" panose="020B0604030504040204" pitchFamily="34" charset="0"/>
                <a:cs typeface="Tahoma" panose="020B0604030504040204" pitchFamily="34" charset="0"/>
              </a:rPr>
              <a:t> a </a:t>
            </a:r>
            <a:r>
              <a:rPr lang="fr-BE" sz="3200" b="0" dirty="0" err="1">
                <a:solidFill>
                  <a:schemeClr val="accent3">
                    <a:lumMod val="10000"/>
                  </a:schemeClr>
                </a:solidFill>
                <a:effectLst/>
                <a:latin typeface="Tahoma" panose="020B0604030504040204" pitchFamily="34" charset="0"/>
                <a:ea typeface="Tahoma" panose="020B0604030504040204" pitchFamily="34" charset="0"/>
                <a:cs typeface="Tahoma" panose="020B0604030504040204" pitchFamily="34" charset="0"/>
              </a:rPr>
              <a:t>much</a:t>
            </a:r>
            <a:r>
              <a:rPr lang="fr-BE" sz="3200" b="0" dirty="0">
                <a:solidFill>
                  <a:schemeClr val="accent3">
                    <a:lumMod val="10000"/>
                  </a:schemeClr>
                </a:solidFill>
                <a:effectLst/>
                <a:latin typeface="Tahoma" panose="020B0604030504040204" pitchFamily="34" charset="0"/>
                <a:ea typeface="Tahoma" panose="020B0604030504040204" pitchFamily="34" charset="0"/>
                <a:cs typeface="Tahoma" panose="020B0604030504040204" pitchFamily="34" charset="0"/>
              </a:rPr>
              <a:t> </a:t>
            </a:r>
            <a:r>
              <a:rPr lang="fr-BE" sz="3200" b="0" dirty="0" err="1">
                <a:solidFill>
                  <a:schemeClr val="accent3">
                    <a:lumMod val="10000"/>
                  </a:schemeClr>
                </a:solidFill>
                <a:effectLst/>
                <a:latin typeface="Tahoma" panose="020B0604030504040204" pitchFamily="34" charset="0"/>
                <a:ea typeface="Tahoma" panose="020B0604030504040204" pitchFamily="34" charset="0"/>
                <a:cs typeface="Tahoma" panose="020B0604030504040204" pitchFamily="34" charset="0"/>
              </a:rPr>
              <a:t>nicer</a:t>
            </a:r>
            <a:r>
              <a:rPr lang="fr-BE" sz="3200" b="0" dirty="0">
                <a:solidFill>
                  <a:schemeClr val="accent3">
                    <a:lumMod val="10000"/>
                  </a:schemeClr>
                </a:solidFill>
                <a:effectLst/>
                <a:latin typeface="Tahoma" panose="020B0604030504040204" pitchFamily="34" charset="0"/>
                <a:ea typeface="Tahoma" panose="020B0604030504040204" pitchFamily="34" charset="0"/>
                <a:cs typeface="Tahoma" panose="020B0604030504040204" pitchFamily="34" charset="0"/>
              </a:rPr>
              <a:t> </a:t>
            </a:r>
            <a:r>
              <a:rPr lang="fr-BE" sz="3200" b="0" dirty="0" err="1">
                <a:solidFill>
                  <a:schemeClr val="accent3">
                    <a:lumMod val="10000"/>
                  </a:schemeClr>
                </a:solidFill>
                <a:effectLst/>
                <a:latin typeface="Tahoma" panose="020B0604030504040204" pitchFamily="34" charset="0"/>
                <a:ea typeface="Tahoma" panose="020B0604030504040204" pitchFamily="34" charset="0"/>
                <a:cs typeface="Tahoma" panose="020B0604030504040204" pitchFamily="34" charset="0"/>
              </a:rPr>
              <a:t>symphony</a:t>
            </a:r>
            <a:r>
              <a:rPr lang="fr-BE" sz="3200" b="0" dirty="0">
                <a:solidFill>
                  <a:schemeClr val="accent3">
                    <a:lumMod val="10000"/>
                  </a:schemeClr>
                </a:solidFill>
                <a:effectLst/>
                <a:latin typeface="Tahoma" panose="020B0604030504040204" pitchFamily="34" charset="0"/>
                <a:ea typeface="Tahoma" panose="020B0604030504040204" pitchFamily="34" charset="0"/>
                <a:cs typeface="Tahoma" panose="020B0604030504040204" pitchFamily="34" charset="0"/>
              </a:rPr>
              <a:t>!</a:t>
            </a:r>
            <a:endParaRPr lang="fr-BE" sz="1400" b="0" dirty="0">
              <a:solidFill>
                <a:schemeClr val="accent3">
                  <a:lumMod val="1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txBox="1">
            <a:spLocks noGrp="1"/>
          </p:cNvSpPr>
          <p:nvPr>
            <p:ph type="title"/>
          </p:nvPr>
        </p:nvSpPr>
        <p:spPr>
          <a:xfrm>
            <a:off x="928687" y="3547163"/>
            <a:ext cx="9099549" cy="2273251"/>
          </a:xfrm>
          <a:prstGeom prst="rect">
            <a:avLst/>
          </a:prstGeom>
        </p:spPr>
        <p:txBody>
          <a:bodyPr vert="horz" wrap="square" lIns="0" tIns="133350" rIns="0" bIns="0" rtlCol="0">
            <a:spAutoFit/>
          </a:bodyPr>
          <a:lstStyle/>
          <a:p>
            <a:pPr marL="8467" algn="just">
              <a:lnSpc>
                <a:spcPct val="100000"/>
              </a:lnSpc>
              <a:spcBef>
                <a:spcPts val="1050"/>
              </a:spcBef>
            </a:pPr>
            <a:r>
              <a:rPr sz="3867" spc="-30" dirty="0">
                <a:solidFill>
                  <a:srgbClr val="20386F"/>
                </a:solidFill>
                <a:latin typeface="Tahoma"/>
                <a:cs typeface="Tahoma"/>
              </a:rPr>
              <a:t>The</a:t>
            </a:r>
            <a:r>
              <a:rPr sz="3867" spc="-143" dirty="0">
                <a:solidFill>
                  <a:srgbClr val="20386F"/>
                </a:solidFill>
                <a:latin typeface="Tahoma"/>
                <a:cs typeface="Tahoma"/>
              </a:rPr>
              <a:t> </a:t>
            </a:r>
            <a:r>
              <a:rPr sz="3867" dirty="0">
                <a:solidFill>
                  <a:srgbClr val="20386F"/>
                </a:solidFill>
                <a:latin typeface="Tahoma"/>
                <a:cs typeface="Tahoma"/>
              </a:rPr>
              <a:t>NECPlatform</a:t>
            </a:r>
            <a:r>
              <a:rPr sz="3867" spc="-140" dirty="0">
                <a:solidFill>
                  <a:srgbClr val="20386F"/>
                </a:solidFill>
                <a:latin typeface="Tahoma"/>
                <a:cs typeface="Tahoma"/>
              </a:rPr>
              <a:t> </a:t>
            </a:r>
            <a:r>
              <a:rPr sz="3867" spc="-20" dirty="0">
                <a:solidFill>
                  <a:srgbClr val="20386F"/>
                </a:solidFill>
                <a:latin typeface="Tahoma"/>
                <a:cs typeface="Tahoma"/>
              </a:rPr>
              <a:t>project</a:t>
            </a:r>
            <a:endParaRPr sz="3867" dirty="0">
              <a:latin typeface="Tahoma"/>
              <a:cs typeface="Tahoma"/>
            </a:endParaRPr>
          </a:p>
          <a:p>
            <a:pPr marL="8467" marR="3387" algn="just">
              <a:lnSpc>
                <a:spcPct val="116100"/>
              </a:lnSpc>
              <a:spcBef>
                <a:spcPts val="143"/>
              </a:spcBef>
            </a:pPr>
            <a:r>
              <a:rPr sz="2200" b="0" spc="60" dirty="0">
                <a:solidFill>
                  <a:srgbClr val="000000"/>
                </a:solidFill>
                <a:latin typeface="Tahoma" panose="020B0604030504040204" pitchFamily="34" charset="0"/>
                <a:ea typeface="Tahoma" panose="020B0604030504040204" pitchFamily="34" charset="0"/>
                <a:cs typeface="Tahoma" panose="020B0604030504040204" pitchFamily="34" charset="0"/>
              </a:rPr>
              <a:t>will</a:t>
            </a:r>
            <a:r>
              <a:rPr sz="2200" b="0" spc="-127"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nl-BE" sz="2200" b="0" spc="97" dirty="0">
                <a:solidFill>
                  <a:srgbClr val="000000"/>
                </a:solidFill>
                <a:latin typeface="Tahoma" panose="020B0604030504040204" pitchFamily="34" charset="0"/>
                <a:ea typeface="Tahoma" panose="020B0604030504040204" pitchFamily="34" charset="0"/>
                <a:cs typeface="Tahoma" panose="020B0604030504040204" pitchFamily="34" charset="0"/>
              </a:rPr>
              <a:t>support</a:t>
            </a:r>
            <a:r>
              <a:rPr sz="2200" b="0" spc="-123"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200" b="0" spc="60" dirty="0">
                <a:solidFill>
                  <a:srgbClr val="000000"/>
                </a:solidFill>
                <a:latin typeface="Tahoma" panose="020B0604030504040204" pitchFamily="34" charset="0"/>
                <a:ea typeface="Tahoma" panose="020B0604030504040204" pitchFamily="34" charset="0"/>
                <a:cs typeface="Tahoma" panose="020B0604030504040204" pitchFamily="34" charset="0"/>
              </a:rPr>
              <a:t>6</a:t>
            </a:r>
            <a:r>
              <a:rPr sz="2200" b="0" spc="-123"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200" b="0" spc="76" dirty="0">
                <a:solidFill>
                  <a:srgbClr val="000000"/>
                </a:solidFill>
                <a:latin typeface="Tahoma" panose="020B0604030504040204" pitchFamily="34" charset="0"/>
                <a:ea typeface="Tahoma" panose="020B0604030504040204" pitchFamily="34" charset="0"/>
                <a:cs typeface="Tahoma" panose="020B0604030504040204" pitchFamily="34" charset="0"/>
              </a:rPr>
              <a:t>EU</a:t>
            </a:r>
            <a:r>
              <a:rPr sz="2200" b="0" spc="-123"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200" b="0" spc="150" dirty="0">
                <a:solidFill>
                  <a:srgbClr val="000000"/>
                </a:solidFill>
                <a:latin typeface="Tahoma" panose="020B0604030504040204" pitchFamily="34" charset="0"/>
                <a:ea typeface="Tahoma" panose="020B0604030504040204" pitchFamily="34" charset="0"/>
                <a:cs typeface="Tahoma" panose="020B0604030504040204" pitchFamily="34" charset="0"/>
              </a:rPr>
              <a:t>Member</a:t>
            </a:r>
            <a:r>
              <a:rPr sz="2200" b="0" spc="-123"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200" b="0" spc="43" dirty="0">
                <a:solidFill>
                  <a:srgbClr val="000000"/>
                </a:solidFill>
                <a:latin typeface="Tahoma" panose="020B0604030504040204" pitchFamily="34" charset="0"/>
                <a:ea typeface="Tahoma" panose="020B0604030504040204" pitchFamily="34" charset="0"/>
                <a:cs typeface="Tahoma" panose="020B0604030504040204" pitchFamily="34" charset="0"/>
              </a:rPr>
              <a:t>States</a:t>
            </a:r>
            <a:r>
              <a:rPr sz="2200" b="0" spc="-123"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nl-BE" sz="2200" b="0" spc="-123" dirty="0">
                <a:solidFill>
                  <a:srgbClr val="000000"/>
                </a:solidFill>
                <a:latin typeface="Tahoma" panose="020B0604030504040204" pitchFamily="34" charset="0"/>
                <a:ea typeface="Tahoma" panose="020B0604030504040204" pitchFamily="34" charset="0"/>
                <a:cs typeface="Tahoma" panose="020B0604030504040204" pitchFamily="34" charset="0"/>
              </a:rPr>
              <a:t>in </a:t>
            </a:r>
            <a:r>
              <a:rPr sz="2200" b="0" spc="60" dirty="0">
                <a:solidFill>
                  <a:srgbClr val="000000"/>
                </a:solidFill>
                <a:latin typeface="Tahoma" panose="020B0604030504040204" pitchFamily="34" charset="0"/>
                <a:ea typeface="Tahoma" panose="020B0604030504040204" pitchFamily="34" charset="0"/>
                <a:cs typeface="Tahoma" panose="020B0604030504040204" pitchFamily="34" charset="0"/>
              </a:rPr>
              <a:t>set</a:t>
            </a:r>
            <a:r>
              <a:rPr lang="nl-BE" sz="2200" b="0" spc="60" dirty="0">
                <a:solidFill>
                  <a:srgbClr val="000000"/>
                </a:solidFill>
                <a:latin typeface="Tahoma" panose="020B0604030504040204" pitchFamily="34" charset="0"/>
                <a:ea typeface="Tahoma" panose="020B0604030504040204" pitchFamily="34" charset="0"/>
                <a:cs typeface="Tahoma" panose="020B0604030504040204" pitchFamily="34" charset="0"/>
              </a:rPr>
              <a:t>ting</a:t>
            </a:r>
            <a:r>
              <a:rPr sz="2200" b="0" spc="-123"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200" b="0" spc="133" dirty="0">
                <a:solidFill>
                  <a:srgbClr val="000000"/>
                </a:solidFill>
                <a:latin typeface="Tahoma" panose="020B0604030504040204" pitchFamily="34" charset="0"/>
                <a:ea typeface="Tahoma" panose="020B0604030504040204" pitchFamily="34" charset="0"/>
                <a:cs typeface="Tahoma" panose="020B0604030504040204" pitchFamily="34" charset="0"/>
              </a:rPr>
              <a:t>up</a:t>
            </a:r>
            <a:r>
              <a:rPr lang="nl-BE" sz="2200" b="0" spc="-127" dirty="0">
                <a:solidFill>
                  <a:srgbClr val="000000"/>
                </a:solidFill>
                <a:latin typeface="Tahoma" panose="020B0604030504040204" pitchFamily="34" charset="0"/>
                <a:ea typeface="Tahoma" panose="020B0604030504040204" pitchFamily="34" charset="0"/>
                <a:cs typeface="Tahoma" panose="020B0604030504040204" pitchFamily="34" charset="0"/>
              </a:rPr>
              <a:t> and managing </a:t>
            </a:r>
            <a:r>
              <a:rPr sz="2200" b="0" spc="-13" dirty="0">
                <a:solidFill>
                  <a:srgbClr val="01B661"/>
                </a:solidFill>
                <a:latin typeface="Tahoma" panose="020B0604030504040204" pitchFamily="34" charset="0"/>
                <a:ea typeface="Tahoma" panose="020B0604030504040204" pitchFamily="34" charset="0"/>
                <a:cs typeface="Tahoma" panose="020B0604030504040204" pitchFamily="34" charset="0"/>
              </a:rPr>
              <a:t>multi-level</a:t>
            </a:r>
            <a:r>
              <a:rPr lang="nl-BE" sz="2200" b="0" spc="-13" dirty="0">
                <a:solidFill>
                  <a:srgbClr val="01B661"/>
                </a:solidFill>
                <a:latin typeface="Tahoma" panose="020B0604030504040204" pitchFamily="34" charset="0"/>
                <a:ea typeface="Tahoma" panose="020B0604030504040204" pitchFamily="34" charset="0"/>
                <a:cs typeface="Tahoma" panose="020B0604030504040204" pitchFamily="34" charset="0"/>
              </a:rPr>
              <a:t> </a:t>
            </a:r>
            <a:r>
              <a:rPr sz="2200" b="0" spc="-13" dirty="0">
                <a:solidFill>
                  <a:srgbClr val="01B661"/>
                </a:solidFill>
                <a:latin typeface="Tahoma" panose="020B0604030504040204" pitchFamily="34" charset="0"/>
                <a:ea typeface="Tahoma" panose="020B0604030504040204" pitchFamily="34" charset="0"/>
                <a:cs typeface="Tahoma" panose="020B0604030504040204" pitchFamily="34" charset="0"/>
              </a:rPr>
              <a:t>dialogue</a:t>
            </a:r>
            <a:r>
              <a:rPr sz="2200" b="0" spc="-80" dirty="0">
                <a:solidFill>
                  <a:srgbClr val="01B661"/>
                </a:solidFill>
                <a:latin typeface="Tahoma" panose="020B0604030504040204" pitchFamily="34" charset="0"/>
                <a:ea typeface="Tahoma" panose="020B0604030504040204" pitchFamily="34" charset="0"/>
                <a:cs typeface="Tahoma" panose="020B0604030504040204" pitchFamily="34" charset="0"/>
              </a:rPr>
              <a:t> </a:t>
            </a:r>
            <a:r>
              <a:rPr sz="2200" b="0" spc="-3" dirty="0">
                <a:solidFill>
                  <a:srgbClr val="01B661"/>
                </a:solidFill>
                <a:latin typeface="Tahoma" panose="020B0604030504040204" pitchFamily="34" charset="0"/>
                <a:ea typeface="Tahoma" panose="020B0604030504040204" pitchFamily="34" charset="0"/>
                <a:cs typeface="Tahoma" panose="020B0604030504040204" pitchFamily="34" charset="0"/>
              </a:rPr>
              <a:t>platforms</a:t>
            </a:r>
            <a:r>
              <a:rPr sz="2200" b="0" spc="-3"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sz="2200" b="0" spc="-12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nl-BE" sz="2200" b="0" spc="-120" dirty="0">
                <a:solidFill>
                  <a:srgbClr val="000000"/>
                </a:solidFill>
                <a:latin typeface="Tahoma" panose="020B0604030504040204" pitchFamily="34" charset="0"/>
                <a:ea typeface="Tahoma" panose="020B0604030504040204" pitchFamily="34" charset="0"/>
                <a:cs typeface="Tahoma" panose="020B0604030504040204" pitchFamily="34" charset="0"/>
              </a:rPr>
              <a:t>as mandated by Article 11 of the Climate &amp; Energy Governance Regulation, </a:t>
            </a:r>
            <a:r>
              <a:rPr sz="2200" b="0" spc="90" dirty="0">
                <a:solidFill>
                  <a:srgbClr val="000000"/>
                </a:solidFill>
                <a:latin typeface="Tahoma" panose="020B0604030504040204" pitchFamily="34" charset="0"/>
                <a:ea typeface="Tahoma" panose="020B0604030504040204" pitchFamily="34" charset="0"/>
                <a:cs typeface="Tahoma" panose="020B0604030504040204" pitchFamily="34" charset="0"/>
              </a:rPr>
              <a:t>to</a:t>
            </a:r>
            <a:r>
              <a:rPr sz="2200" b="0" spc="-12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nl-BE" sz="2200" b="0" spc="73" dirty="0">
                <a:solidFill>
                  <a:srgbClr val="000000"/>
                </a:solidFill>
                <a:latin typeface="Tahoma" panose="020B0604030504040204" pitchFamily="34" charset="0"/>
                <a:ea typeface="Tahoma" panose="020B0604030504040204" pitchFamily="34" charset="0"/>
                <a:cs typeface="Tahoma" panose="020B0604030504040204" pitchFamily="34" charset="0"/>
              </a:rPr>
              <a:t>foster </a:t>
            </a:r>
            <a:r>
              <a:rPr lang="nl-BE" sz="2200" spc="73" dirty="0">
                <a:solidFill>
                  <a:srgbClr val="000000"/>
                </a:solidFill>
                <a:latin typeface="Tahoma" panose="020B0604030504040204" pitchFamily="34" charset="0"/>
                <a:ea typeface="Tahoma" panose="020B0604030504040204" pitchFamily="34" charset="0"/>
                <a:cs typeface="Tahoma" panose="020B0604030504040204" pitchFamily="34" charset="0"/>
              </a:rPr>
              <a:t>vertical and horizontal integration </a:t>
            </a:r>
            <a:r>
              <a:rPr lang="nl-BE" sz="2200" b="0" spc="73" dirty="0">
                <a:solidFill>
                  <a:srgbClr val="000000"/>
                </a:solidFill>
                <a:latin typeface="Tahoma" panose="020B0604030504040204" pitchFamily="34" charset="0"/>
                <a:ea typeface="Tahoma" panose="020B0604030504040204" pitchFamily="34" charset="0"/>
                <a:cs typeface="Tahoma" panose="020B0604030504040204" pitchFamily="34" charset="0"/>
              </a:rPr>
              <a:t>of national energy and climate policies. </a:t>
            </a:r>
            <a:endParaRPr sz="2200" b="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9109F-F68A-0AAA-590B-C6CC576CEA1F}"/>
              </a:ext>
            </a:extLst>
          </p:cNvPr>
          <p:cNvSpPr>
            <a:spLocks noGrp="1"/>
          </p:cNvSpPr>
          <p:nvPr>
            <p:ph type="title"/>
          </p:nvPr>
        </p:nvSpPr>
        <p:spPr>
          <a:xfrm>
            <a:off x="816217" y="1168579"/>
            <a:ext cx="3255722" cy="2563131"/>
          </a:xfrm>
        </p:spPr>
        <p:txBody>
          <a:bodyPr/>
          <a:lstStyle/>
          <a:p>
            <a:r>
              <a:rPr lang="en-GB" dirty="0"/>
              <a:t>Multi-level governance facilitated at different stages  of the policy cycle</a:t>
            </a:r>
            <a:endParaRPr lang="en-RO" dirty="0"/>
          </a:p>
        </p:txBody>
      </p:sp>
      <p:pic>
        <p:nvPicPr>
          <p:cNvPr id="51" name="Picture 50" descr="A picture containing text, electronics, businesscard&#10;&#10;Description automatically generated">
            <a:extLst>
              <a:ext uri="{FF2B5EF4-FFF2-40B4-BE49-F238E27FC236}">
                <a16:creationId xmlns:a16="http://schemas.microsoft.com/office/drawing/2014/main" id="{D840943B-774B-ACD3-1AC8-92B414E13F17}"/>
              </a:ext>
            </a:extLst>
          </p:cNvPr>
          <p:cNvPicPr>
            <a:picLocks noChangeAspect="1"/>
          </p:cNvPicPr>
          <p:nvPr/>
        </p:nvPicPr>
        <p:blipFill>
          <a:blip r:embed="rId3"/>
          <a:stretch>
            <a:fillRect/>
          </a:stretch>
        </p:blipFill>
        <p:spPr>
          <a:xfrm>
            <a:off x="3491965" y="1050925"/>
            <a:ext cx="6031407" cy="4917667"/>
          </a:xfrm>
          <a:prstGeom prst="rect">
            <a:avLst/>
          </a:prstGeom>
        </p:spPr>
      </p:pic>
      <p:sp>
        <p:nvSpPr>
          <p:cNvPr id="52" name="Title 1">
            <a:extLst>
              <a:ext uri="{FF2B5EF4-FFF2-40B4-BE49-F238E27FC236}">
                <a16:creationId xmlns:a16="http://schemas.microsoft.com/office/drawing/2014/main" id="{246CAF4D-7DED-FDCA-C519-45BDA919FB03}"/>
              </a:ext>
            </a:extLst>
          </p:cNvPr>
          <p:cNvSpPr txBox="1">
            <a:spLocks/>
          </p:cNvSpPr>
          <p:nvPr/>
        </p:nvSpPr>
        <p:spPr>
          <a:xfrm>
            <a:off x="816217" y="4503059"/>
            <a:ext cx="2179532" cy="564515"/>
          </a:xfrm>
          <a:prstGeom prst="rect">
            <a:avLst/>
          </a:prstGeom>
        </p:spPr>
        <p:txBody>
          <a:bodyPr lIns="0" tIns="0" rIns="0" bIns="0"/>
          <a:lstStyle>
            <a:lvl1pPr algn="l" defTabSz="914400" rtl="0" eaLnBrk="1" latinLnBrk="0" hangingPunct="1">
              <a:lnSpc>
                <a:spcPct val="90000"/>
              </a:lnSpc>
              <a:spcBef>
                <a:spcPct val="0"/>
              </a:spcBef>
              <a:buNone/>
              <a:defRPr sz="3000" b="1" i="0" kern="1200">
                <a:solidFill>
                  <a:schemeClr val="tx1"/>
                </a:solidFill>
                <a:latin typeface="Quicksand SemiBold" pitchFamily="2" charset="77"/>
                <a:ea typeface="+mj-ea"/>
                <a:cs typeface="+mj-cs"/>
              </a:defRPr>
            </a:lvl1pPr>
          </a:lstStyle>
          <a:p>
            <a:r>
              <a:rPr lang="en-GB" sz="2000" dirty="0"/>
              <a:t>Horizontal </a:t>
            </a:r>
          </a:p>
          <a:p>
            <a:r>
              <a:rPr lang="en-GB" sz="2000" dirty="0"/>
              <a:t>Integration</a:t>
            </a:r>
            <a:endParaRPr lang="en-RO" sz="2000" dirty="0"/>
          </a:p>
        </p:txBody>
      </p:sp>
      <p:sp>
        <p:nvSpPr>
          <p:cNvPr id="53" name="TextBox 52">
            <a:extLst>
              <a:ext uri="{FF2B5EF4-FFF2-40B4-BE49-F238E27FC236}">
                <a16:creationId xmlns:a16="http://schemas.microsoft.com/office/drawing/2014/main" id="{F0FF1E0E-1749-A13D-ED4F-8CE6C42F4A1E}"/>
              </a:ext>
            </a:extLst>
          </p:cNvPr>
          <p:cNvSpPr txBox="1"/>
          <p:nvPr/>
        </p:nvSpPr>
        <p:spPr>
          <a:xfrm>
            <a:off x="816217" y="5206911"/>
            <a:ext cx="2083737" cy="600164"/>
          </a:xfrm>
          <a:prstGeom prst="rect">
            <a:avLst/>
          </a:prstGeom>
          <a:noFill/>
        </p:spPr>
        <p:txBody>
          <a:bodyPr wrap="square" lIns="0" tIns="0" rIns="0" rtlCol="0">
            <a:spAutoFit/>
          </a:bodyPr>
          <a:lstStyle/>
          <a:p>
            <a:r>
              <a:rPr lang="en-GB" sz="1200" dirty="0">
                <a:latin typeface="Open Sans" panose="020B0606030504020204" pitchFamily="34" charset="0"/>
                <a:ea typeface="Open Sans" panose="020B0606030504020204" pitchFamily="34" charset="0"/>
                <a:cs typeface="Open Sans" panose="020B0606030504020204" pitchFamily="34" charset="0"/>
              </a:rPr>
              <a:t>Engage peers at the same level to ensure synergies and avoid overlaps</a:t>
            </a:r>
            <a:endParaRPr lang="en-RO" sz="1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4" name="Picture 53">
            <a:extLst>
              <a:ext uri="{FF2B5EF4-FFF2-40B4-BE49-F238E27FC236}">
                <a16:creationId xmlns:a16="http://schemas.microsoft.com/office/drawing/2014/main" id="{69DD2E4B-9CA8-6E77-663D-830A427B2014}"/>
              </a:ext>
            </a:extLst>
          </p:cNvPr>
          <p:cNvPicPr>
            <a:picLocks noChangeAspect="1"/>
          </p:cNvPicPr>
          <p:nvPr/>
        </p:nvPicPr>
        <p:blipFill>
          <a:blip r:embed="rId4"/>
          <a:stretch>
            <a:fillRect/>
          </a:stretch>
        </p:blipFill>
        <p:spPr>
          <a:xfrm>
            <a:off x="816217" y="4103914"/>
            <a:ext cx="695368" cy="259808"/>
          </a:xfrm>
          <a:prstGeom prst="rect">
            <a:avLst/>
          </a:prstGeom>
        </p:spPr>
      </p:pic>
      <p:sp>
        <p:nvSpPr>
          <p:cNvPr id="55" name="Title 1">
            <a:extLst>
              <a:ext uri="{FF2B5EF4-FFF2-40B4-BE49-F238E27FC236}">
                <a16:creationId xmlns:a16="http://schemas.microsoft.com/office/drawing/2014/main" id="{6E1495D2-3EC5-49E2-20EF-A35EECDE85B4}"/>
              </a:ext>
            </a:extLst>
          </p:cNvPr>
          <p:cNvSpPr txBox="1">
            <a:spLocks/>
          </p:cNvSpPr>
          <p:nvPr/>
        </p:nvSpPr>
        <p:spPr>
          <a:xfrm>
            <a:off x="9624937" y="1885630"/>
            <a:ext cx="2179532" cy="564515"/>
          </a:xfrm>
          <a:prstGeom prst="rect">
            <a:avLst/>
          </a:prstGeom>
        </p:spPr>
        <p:txBody>
          <a:bodyPr lIns="0" tIns="0" rIns="0" bIns="0"/>
          <a:lstStyle>
            <a:lvl1pPr algn="l" defTabSz="914400" rtl="0" eaLnBrk="1" latinLnBrk="0" hangingPunct="1">
              <a:lnSpc>
                <a:spcPct val="90000"/>
              </a:lnSpc>
              <a:spcBef>
                <a:spcPct val="0"/>
              </a:spcBef>
              <a:buNone/>
              <a:defRPr sz="3000" b="1" i="0" kern="1200">
                <a:solidFill>
                  <a:schemeClr val="tx1"/>
                </a:solidFill>
                <a:latin typeface="Quicksand SemiBold" pitchFamily="2" charset="77"/>
                <a:ea typeface="+mj-ea"/>
                <a:cs typeface="+mj-cs"/>
              </a:defRPr>
            </a:lvl1pPr>
          </a:lstStyle>
          <a:p>
            <a:r>
              <a:rPr lang="en-GB" sz="2000" dirty="0"/>
              <a:t>Vertical </a:t>
            </a:r>
          </a:p>
          <a:p>
            <a:r>
              <a:rPr lang="en-GB" sz="2000" dirty="0"/>
              <a:t>Integration</a:t>
            </a:r>
            <a:endParaRPr lang="en-RO" sz="2000" dirty="0"/>
          </a:p>
        </p:txBody>
      </p:sp>
      <p:sp>
        <p:nvSpPr>
          <p:cNvPr id="56" name="TextBox 55">
            <a:extLst>
              <a:ext uri="{FF2B5EF4-FFF2-40B4-BE49-F238E27FC236}">
                <a16:creationId xmlns:a16="http://schemas.microsoft.com/office/drawing/2014/main" id="{EA857DDC-59C4-8FD8-52F1-642D6B5892F6}"/>
              </a:ext>
            </a:extLst>
          </p:cNvPr>
          <p:cNvSpPr txBox="1"/>
          <p:nvPr/>
        </p:nvSpPr>
        <p:spPr>
          <a:xfrm>
            <a:off x="9624937" y="2589482"/>
            <a:ext cx="2083737" cy="600164"/>
          </a:xfrm>
          <a:prstGeom prst="rect">
            <a:avLst/>
          </a:prstGeom>
          <a:noFill/>
        </p:spPr>
        <p:txBody>
          <a:bodyPr wrap="square" lIns="0" tIns="0" rIns="0" rtlCol="0">
            <a:spAutoFit/>
          </a:bodyPr>
          <a:lstStyle/>
          <a:p>
            <a:r>
              <a:rPr lang="en-GB" sz="1200" dirty="0">
                <a:latin typeface="Open Sans" panose="020B0606030504020204" pitchFamily="34" charset="0"/>
                <a:ea typeface="Open Sans" panose="020B0606030504020204" pitchFamily="34" charset="0"/>
                <a:cs typeface="Open Sans" panose="020B0606030504020204" pitchFamily="34" charset="0"/>
              </a:rPr>
              <a:t>Enhance higher-level decisions and align them to sub-national needs;</a:t>
            </a:r>
            <a:endParaRPr lang="en-RO" sz="1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7" name="Picture 56">
            <a:extLst>
              <a:ext uri="{FF2B5EF4-FFF2-40B4-BE49-F238E27FC236}">
                <a16:creationId xmlns:a16="http://schemas.microsoft.com/office/drawing/2014/main" id="{F25A6624-E992-7901-0E8A-3DB81DD390F3}"/>
              </a:ext>
            </a:extLst>
          </p:cNvPr>
          <p:cNvPicPr>
            <a:picLocks noChangeAspect="1"/>
          </p:cNvPicPr>
          <p:nvPr/>
        </p:nvPicPr>
        <p:blipFill>
          <a:blip r:embed="rId4"/>
          <a:stretch>
            <a:fillRect/>
          </a:stretch>
        </p:blipFill>
        <p:spPr>
          <a:xfrm rot="16200000">
            <a:off x="9407157" y="1268705"/>
            <a:ext cx="695368" cy="259808"/>
          </a:xfrm>
          <a:prstGeom prst="rect">
            <a:avLst/>
          </a:prstGeom>
        </p:spPr>
      </p:pic>
    </p:spTree>
    <p:extLst>
      <p:ext uri="{BB962C8B-B14F-4D97-AF65-F5344CB8AC3E}">
        <p14:creationId xmlns:p14="http://schemas.microsoft.com/office/powerpoint/2010/main" val="3718360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7235" y="1156175"/>
            <a:ext cx="8324427" cy="3769323"/>
          </a:xfrm>
          <a:prstGeom prst="rect">
            <a:avLst/>
          </a:prstGeom>
        </p:spPr>
        <p:txBody>
          <a:bodyPr vert="horz" wrap="square" lIns="0" tIns="8467" rIns="0" bIns="0" rtlCol="0">
            <a:spAutoFit/>
          </a:bodyPr>
          <a:lstStyle/>
          <a:p>
            <a:pPr marL="8467" marR="3387">
              <a:lnSpc>
                <a:spcPct val="116500"/>
              </a:lnSpc>
              <a:spcBef>
                <a:spcPts val="67"/>
              </a:spcBef>
              <a:tabLst>
                <a:tab pos="5015904" algn="l"/>
              </a:tabLst>
            </a:pPr>
            <a:r>
              <a:rPr sz="1467" b="1" spc="-3" dirty="0">
                <a:solidFill>
                  <a:srgbClr val="20386F"/>
                </a:solidFill>
                <a:latin typeface="Tahoma"/>
                <a:cs typeface="Tahoma"/>
              </a:rPr>
              <a:t>NECPlatform</a:t>
            </a:r>
            <a:r>
              <a:rPr sz="1467" b="1" spc="-47" dirty="0">
                <a:solidFill>
                  <a:srgbClr val="20386F"/>
                </a:solidFill>
                <a:latin typeface="Tahoma"/>
                <a:cs typeface="Tahoma"/>
              </a:rPr>
              <a:t> </a:t>
            </a:r>
            <a:r>
              <a:rPr sz="1467" b="1" spc="-10" dirty="0">
                <a:solidFill>
                  <a:srgbClr val="20386F"/>
                </a:solidFill>
                <a:latin typeface="Tahoma"/>
                <a:cs typeface="Tahoma"/>
              </a:rPr>
              <a:t>will</a:t>
            </a:r>
            <a:r>
              <a:rPr sz="1467" b="1" spc="-43" dirty="0">
                <a:solidFill>
                  <a:srgbClr val="20386F"/>
                </a:solidFill>
                <a:latin typeface="Tahoma"/>
                <a:cs typeface="Tahoma"/>
              </a:rPr>
              <a:t> </a:t>
            </a:r>
            <a:r>
              <a:rPr sz="1467" b="1" dirty="0">
                <a:solidFill>
                  <a:srgbClr val="20386F"/>
                </a:solidFill>
                <a:latin typeface="Tahoma"/>
                <a:cs typeface="Tahoma"/>
              </a:rPr>
              <a:t>directly</a:t>
            </a:r>
            <a:r>
              <a:rPr sz="1467" b="1" spc="-47" dirty="0">
                <a:solidFill>
                  <a:srgbClr val="20386F"/>
                </a:solidFill>
                <a:latin typeface="Tahoma"/>
                <a:cs typeface="Tahoma"/>
              </a:rPr>
              <a:t> </a:t>
            </a:r>
            <a:r>
              <a:rPr sz="1467" b="1" spc="7" dirty="0">
                <a:solidFill>
                  <a:srgbClr val="20386F"/>
                </a:solidFill>
                <a:latin typeface="Tahoma"/>
                <a:cs typeface="Tahoma"/>
              </a:rPr>
              <a:t>support</a:t>
            </a:r>
            <a:r>
              <a:rPr sz="1467" b="1" spc="-43" dirty="0">
                <a:solidFill>
                  <a:srgbClr val="20386F"/>
                </a:solidFill>
                <a:latin typeface="Tahoma"/>
                <a:cs typeface="Tahoma"/>
              </a:rPr>
              <a:t> </a:t>
            </a:r>
            <a:r>
              <a:rPr sz="1467" b="1" spc="-97" dirty="0">
                <a:solidFill>
                  <a:srgbClr val="20386F"/>
                </a:solidFill>
                <a:latin typeface="Tahoma"/>
                <a:cs typeface="Tahoma"/>
              </a:rPr>
              <a:t>6</a:t>
            </a:r>
            <a:r>
              <a:rPr sz="1467" b="1" spc="-47" dirty="0">
                <a:solidFill>
                  <a:srgbClr val="20386F"/>
                </a:solidFill>
                <a:latin typeface="Tahoma"/>
                <a:cs typeface="Tahoma"/>
              </a:rPr>
              <a:t> </a:t>
            </a:r>
            <a:r>
              <a:rPr sz="1467" b="1" spc="3" dirty="0">
                <a:solidFill>
                  <a:srgbClr val="20386F"/>
                </a:solidFill>
                <a:latin typeface="Tahoma"/>
                <a:cs typeface="Tahoma"/>
              </a:rPr>
              <a:t>countries</a:t>
            </a:r>
            <a:r>
              <a:rPr sz="1467" b="1" spc="-43" dirty="0">
                <a:solidFill>
                  <a:srgbClr val="20386F"/>
                </a:solidFill>
                <a:latin typeface="Tahoma"/>
                <a:cs typeface="Tahoma"/>
              </a:rPr>
              <a:t> </a:t>
            </a:r>
            <a:r>
              <a:rPr sz="1467" spc="57" dirty="0">
                <a:solidFill>
                  <a:srgbClr val="20386F"/>
                </a:solidFill>
                <a:latin typeface="Tahoma"/>
                <a:cs typeface="Tahoma"/>
              </a:rPr>
              <a:t>in</a:t>
            </a:r>
            <a:r>
              <a:rPr sz="1467" spc="-73" dirty="0">
                <a:solidFill>
                  <a:srgbClr val="20386F"/>
                </a:solidFill>
                <a:latin typeface="Tahoma"/>
                <a:cs typeface="Tahoma"/>
              </a:rPr>
              <a:t> </a:t>
            </a:r>
            <a:r>
              <a:rPr sz="1467" spc="33" dirty="0">
                <a:solidFill>
                  <a:srgbClr val="20386F"/>
                </a:solidFill>
                <a:latin typeface="Tahoma"/>
                <a:cs typeface="Tahoma"/>
              </a:rPr>
              <a:t>setting</a:t>
            </a:r>
            <a:r>
              <a:rPr sz="1467" spc="-76" dirty="0">
                <a:solidFill>
                  <a:srgbClr val="20386F"/>
                </a:solidFill>
                <a:latin typeface="Tahoma"/>
                <a:cs typeface="Tahoma"/>
              </a:rPr>
              <a:t> </a:t>
            </a:r>
            <a:r>
              <a:rPr sz="1467" spc="83" dirty="0">
                <a:solidFill>
                  <a:srgbClr val="20386F"/>
                </a:solidFill>
                <a:latin typeface="Tahoma"/>
                <a:cs typeface="Tahoma"/>
              </a:rPr>
              <a:t>up</a:t>
            </a:r>
            <a:r>
              <a:rPr sz="1467" spc="-73" dirty="0">
                <a:solidFill>
                  <a:srgbClr val="20386F"/>
                </a:solidFill>
                <a:latin typeface="Tahoma"/>
                <a:cs typeface="Tahoma"/>
              </a:rPr>
              <a:t> </a:t>
            </a:r>
            <a:r>
              <a:rPr sz="1467" spc="67" dirty="0">
                <a:solidFill>
                  <a:srgbClr val="20386F"/>
                </a:solidFill>
                <a:latin typeface="Tahoma"/>
                <a:cs typeface="Tahoma"/>
              </a:rPr>
              <a:t>and</a:t>
            </a:r>
            <a:r>
              <a:rPr sz="1467" spc="-76" dirty="0">
                <a:solidFill>
                  <a:srgbClr val="20386F"/>
                </a:solidFill>
                <a:latin typeface="Tahoma"/>
                <a:cs typeface="Tahoma"/>
              </a:rPr>
              <a:t> </a:t>
            </a:r>
            <a:r>
              <a:rPr sz="1467" spc="47" dirty="0">
                <a:solidFill>
                  <a:srgbClr val="20386F"/>
                </a:solidFill>
                <a:latin typeface="Tahoma"/>
                <a:cs typeface="Tahoma"/>
              </a:rPr>
              <a:t>managing</a:t>
            </a:r>
            <a:r>
              <a:rPr sz="1467" spc="-73" dirty="0">
                <a:solidFill>
                  <a:srgbClr val="20386F"/>
                </a:solidFill>
                <a:latin typeface="Tahoma"/>
                <a:cs typeface="Tahoma"/>
              </a:rPr>
              <a:t> </a:t>
            </a:r>
            <a:r>
              <a:rPr sz="1467" b="1" spc="13" dirty="0">
                <a:solidFill>
                  <a:srgbClr val="20386F"/>
                </a:solidFill>
                <a:latin typeface="Tahoma"/>
                <a:cs typeface="Tahoma"/>
              </a:rPr>
              <a:t>permanent</a:t>
            </a:r>
            <a:r>
              <a:rPr sz="1467" b="1" spc="-47" dirty="0">
                <a:solidFill>
                  <a:srgbClr val="20386F"/>
                </a:solidFill>
                <a:latin typeface="Tahoma"/>
                <a:cs typeface="Tahoma"/>
              </a:rPr>
              <a:t> </a:t>
            </a:r>
            <a:r>
              <a:rPr sz="1467" b="1" spc="-13" dirty="0">
                <a:solidFill>
                  <a:srgbClr val="20386F"/>
                </a:solidFill>
                <a:latin typeface="Tahoma"/>
                <a:cs typeface="Tahoma"/>
              </a:rPr>
              <a:t>multi- </a:t>
            </a:r>
            <a:r>
              <a:rPr sz="1467" b="1" spc="-420" dirty="0">
                <a:solidFill>
                  <a:srgbClr val="20386F"/>
                </a:solidFill>
                <a:latin typeface="Tahoma"/>
                <a:cs typeface="Tahoma"/>
              </a:rPr>
              <a:t> </a:t>
            </a:r>
            <a:r>
              <a:rPr sz="1467" b="1" spc="-7" dirty="0">
                <a:solidFill>
                  <a:srgbClr val="20386F"/>
                </a:solidFill>
                <a:latin typeface="Tahoma"/>
                <a:cs typeface="Tahoma"/>
              </a:rPr>
              <a:t>level </a:t>
            </a:r>
            <a:r>
              <a:rPr sz="1467" b="1" spc="3" dirty="0">
                <a:solidFill>
                  <a:srgbClr val="20386F"/>
                </a:solidFill>
                <a:latin typeface="Tahoma"/>
                <a:cs typeface="Tahoma"/>
              </a:rPr>
              <a:t>Climate </a:t>
            </a:r>
            <a:r>
              <a:rPr sz="1467" b="1" spc="10" dirty="0">
                <a:solidFill>
                  <a:srgbClr val="20386F"/>
                </a:solidFill>
                <a:latin typeface="Tahoma"/>
                <a:cs typeface="Tahoma"/>
              </a:rPr>
              <a:t>and </a:t>
            </a:r>
            <a:r>
              <a:rPr sz="1467" b="1" spc="-27" dirty="0">
                <a:solidFill>
                  <a:srgbClr val="20386F"/>
                </a:solidFill>
                <a:latin typeface="Tahoma"/>
                <a:cs typeface="Tahoma"/>
              </a:rPr>
              <a:t>Energy </a:t>
            </a:r>
            <a:r>
              <a:rPr sz="1467" b="1" spc="-13" dirty="0">
                <a:solidFill>
                  <a:srgbClr val="20386F"/>
                </a:solidFill>
                <a:latin typeface="Tahoma"/>
                <a:cs typeface="Tahoma"/>
              </a:rPr>
              <a:t>Dialogue </a:t>
            </a:r>
            <a:r>
              <a:rPr sz="1467" b="1" spc="-100" dirty="0">
                <a:solidFill>
                  <a:srgbClr val="20386F"/>
                </a:solidFill>
                <a:latin typeface="Tahoma"/>
                <a:cs typeface="Tahoma"/>
              </a:rPr>
              <a:t>(CED) </a:t>
            </a:r>
            <a:r>
              <a:rPr sz="1467" b="1" spc="-7" dirty="0">
                <a:solidFill>
                  <a:srgbClr val="20386F"/>
                </a:solidFill>
                <a:latin typeface="Tahoma"/>
                <a:cs typeface="Tahoma"/>
              </a:rPr>
              <a:t>Platforms</a:t>
            </a:r>
            <a:r>
              <a:rPr lang="nl-BE" sz="1467" b="1" spc="-7" dirty="0">
                <a:solidFill>
                  <a:srgbClr val="20386F"/>
                </a:solidFill>
                <a:latin typeface="Tahoma"/>
                <a:cs typeface="Tahoma"/>
              </a:rPr>
              <a:t>. </a:t>
            </a:r>
            <a:r>
              <a:rPr lang="nl-BE" sz="1467" spc="-7" dirty="0">
                <a:solidFill>
                  <a:srgbClr val="20386F"/>
                </a:solidFill>
                <a:latin typeface="Tahoma"/>
                <a:cs typeface="Tahoma"/>
              </a:rPr>
              <a:t>Such platforms will have the form of roundatables ans will meet </a:t>
            </a:r>
            <a:r>
              <a:rPr lang="nl-BE" sz="1467" b="1" spc="-7" dirty="0">
                <a:solidFill>
                  <a:srgbClr val="20386F"/>
                </a:solidFill>
                <a:latin typeface="Tahoma"/>
                <a:cs typeface="Tahoma"/>
              </a:rPr>
              <a:t>six times each</a:t>
            </a:r>
            <a:r>
              <a:rPr lang="nl-BE" sz="1467" spc="-7" dirty="0">
                <a:solidFill>
                  <a:srgbClr val="20386F"/>
                </a:solidFill>
                <a:latin typeface="Tahoma"/>
                <a:cs typeface="Tahoma"/>
              </a:rPr>
              <a:t>. </a:t>
            </a:r>
          </a:p>
          <a:p>
            <a:pPr marL="8467" marR="3387">
              <a:lnSpc>
                <a:spcPct val="116500"/>
              </a:lnSpc>
              <a:spcBef>
                <a:spcPts val="67"/>
              </a:spcBef>
              <a:tabLst>
                <a:tab pos="5015904" algn="l"/>
              </a:tabLst>
            </a:pPr>
            <a:endParaRPr lang="nl-BE" sz="1467" b="1" spc="-7" dirty="0">
              <a:solidFill>
                <a:srgbClr val="20386F"/>
              </a:solidFill>
              <a:latin typeface="Tahoma"/>
              <a:cs typeface="Tahoma"/>
            </a:endParaRPr>
          </a:p>
          <a:p>
            <a:pPr marL="8467" marR="3387">
              <a:lnSpc>
                <a:spcPct val="116500"/>
              </a:lnSpc>
              <a:spcBef>
                <a:spcPts val="67"/>
              </a:spcBef>
              <a:tabLst>
                <a:tab pos="5015904" algn="l"/>
              </a:tabLst>
            </a:pPr>
            <a:r>
              <a:rPr lang="nl-BE" sz="1467" b="1" spc="-7" dirty="0">
                <a:solidFill>
                  <a:srgbClr val="20386F"/>
                </a:solidFill>
                <a:latin typeface="Tahoma"/>
                <a:cs typeface="Tahoma"/>
              </a:rPr>
              <a:t>What for? </a:t>
            </a:r>
          </a:p>
          <a:p>
            <a:pPr marL="294217" marR="3387" indent="-285750">
              <a:lnSpc>
                <a:spcPct val="116500"/>
              </a:lnSpc>
              <a:spcBef>
                <a:spcPts val="67"/>
              </a:spcBef>
              <a:buFont typeface="Wingdings" pitchFamily="2" charset="2"/>
              <a:buChar char="ü"/>
              <a:tabLst>
                <a:tab pos="5015904" algn="l"/>
              </a:tabLst>
            </a:pPr>
            <a:r>
              <a:rPr lang="nl-BE" sz="1467" spc="-7" dirty="0">
                <a:solidFill>
                  <a:srgbClr val="20386F"/>
                </a:solidFill>
                <a:latin typeface="Tahoma"/>
                <a:cs typeface="Tahoma"/>
              </a:rPr>
              <a:t>Establish and strenghten dialogue between governance levels and relevant stakeholders. Local and Regional authorities play a key role in the energy and climate transition and must be more actively involved from the start. </a:t>
            </a:r>
          </a:p>
          <a:p>
            <a:pPr marL="294217" marR="3387" indent="-285750">
              <a:lnSpc>
                <a:spcPct val="116500"/>
              </a:lnSpc>
              <a:spcBef>
                <a:spcPts val="67"/>
              </a:spcBef>
              <a:buFont typeface="Wingdings" pitchFamily="2" charset="2"/>
              <a:buChar char="ü"/>
              <a:tabLst>
                <a:tab pos="5015904" algn="l"/>
              </a:tabLst>
            </a:pPr>
            <a:r>
              <a:rPr lang="nl-BE" sz="1467" spc="-7" dirty="0">
                <a:solidFill>
                  <a:srgbClr val="20386F"/>
                </a:solidFill>
                <a:latin typeface="Tahoma"/>
                <a:cs typeface="Tahoma"/>
              </a:rPr>
              <a:t>Support Member States in updating their NECPs: the project is here to support, guide and make it easier for Ministries to do what the EU is asking of them</a:t>
            </a:r>
          </a:p>
          <a:p>
            <a:pPr marL="294217" marR="3387" indent="-285750">
              <a:lnSpc>
                <a:spcPct val="116500"/>
              </a:lnSpc>
              <a:spcBef>
                <a:spcPts val="67"/>
              </a:spcBef>
              <a:buFont typeface="Wingdings" pitchFamily="2" charset="2"/>
              <a:buChar char="ü"/>
              <a:tabLst>
                <a:tab pos="5015904" algn="l"/>
              </a:tabLst>
            </a:pPr>
            <a:r>
              <a:rPr lang="nl-BE" sz="1467" spc="-7" dirty="0">
                <a:solidFill>
                  <a:srgbClr val="20386F"/>
                </a:solidFill>
                <a:latin typeface="Tahoma"/>
                <a:cs typeface="Tahoma"/>
              </a:rPr>
              <a:t>Facilitate information-sharing and capacity development </a:t>
            </a:r>
          </a:p>
          <a:p>
            <a:pPr marL="294217" marR="3387" indent="-285750">
              <a:lnSpc>
                <a:spcPct val="116500"/>
              </a:lnSpc>
              <a:spcBef>
                <a:spcPts val="67"/>
              </a:spcBef>
              <a:buFont typeface="Wingdings" pitchFamily="2" charset="2"/>
              <a:buChar char="ü"/>
              <a:tabLst>
                <a:tab pos="5015904" algn="l"/>
              </a:tabLst>
            </a:pPr>
            <a:r>
              <a:rPr lang="nl-BE" sz="1467" spc="-7" dirty="0">
                <a:solidFill>
                  <a:srgbClr val="20386F"/>
                </a:solidFill>
                <a:latin typeface="Tahoma"/>
                <a:cs typeface="Tahoma"/>
              </a:rPr>
              <a:t>Give voices to local and regional authorities on a national level &amp; facilitate vertical and horizontal integration of energy &amp; climate policies</a:t>
            </a:r>
          </a:p>
          <a:p>
            <a:pPr marL="294217" marR="3387" indent="-285750">
              <a:lnSpc>
                <a:spcPct val="116500"/>
              </a:lnSpc>
              <a:spcBef>
                <a:spcPts val="67"/>
              </a:spcBef>
              <a:buFont typeface="Wingdings" pitchFamily="2" charset="2"/>
              <a:buChar char="ü"/>
              <a:tabLst>
                <a:tab pos="5015904" algn="l"/>
              </a:tabLst>
            </a:pPr>
            <a:endParaRPr sz="1467" dirty="0">
              <a:latin typeface="Tahoma"/>
              <a:cs typeface="Tahoma"/>
            </a:endParaRPr>
          </a:p>
        </p:txBody>
      </p:sp>
      <p:pic>
        <p:nvPicPr>
          <p:cNvPr id="3" name="object 3"/>
          <p:cNvPicPr/>
          <p:nvPr/>
        </p:nvPicPr>
        <p:blipFill>
          <a:blip r:embed="rId2" cstate="print"/>
          <a:stretch>
            <a:fillRect/>
          </a:stretch>
        </p:blipFill>
        <p:spPr>
          <a:xfrm>
            <a:off x="2436039" y="5023433"/>
            <a:ext cx="1035049" cy="1035049"/>
          </a:xfrm>
          <a:prstGeom prst="rect">
            <a:avLst/>
          </a:prstGeom>
        </p:spPr>
      </p:pic>
      <p:pic>
        <p:nvPicPr>
          <p:cNvPr id="4" name="object 4"/>
          <p:cNvPicPr/>
          <p:nvPr/>
        </p:nvPicPr>
        <p:blipFill>
          <a:blip r:embed="rId3" cstate="print"/>
          <a:stretch>
            <a:fillRect/>
          </a:stretch>
        </p:blipFill>
        <p:spPr>
          <a:xfrm>
            <a:off x="3657497" y="5023433"/>
            <a:ext cx="1035049" cy="1035049"/>
          </a:xfrm>
          <a:prstGeom prst="rect">
            <a:avLst/>
          </a:prstGeom>
        </p:spPr>
      </p:pic>
      <p:pic>
        <p:nvPicPr>
          <p:cNvPr id="5" name="object 5"/>
          <p:cNvPicPr/>
          <p:nvPr/>
        </p:nvPicPr>
        <p:blipFill>
          <a:blip r:embed="rId4" cstate="print"/>
          <a:stretch>
            <a:fillRect/>
          </a:stretch>
        </p:blipFill>
        <p:spPr>
          <a:xfrm>
            <a:off x="4874483" y="5023433"/>
            <a:ext cx="1035049" cy="1035049"/>
          </a:xfrm>
          <a:prstGeom prst="rect">
            <a:avLst/>
          </a:prstGeom>
        </p:spPr>
      </p:pic>
      <p:pic>
        <p:nvPicPr>
          <p:cNvPr id="6" name="object 6"/>
          <p:cNvPicPr/>
          <p:nvPr/>
        </p:nvPicPr>
        <p:blipFill>
          <a:blip r:embed="rId5" cstate="print"/>
          <a:stretch>
            <a:fillRect/>
          </a:stretch>
        </p:blipFill>
        <p:spPr>
          <a:xfrm>
            <a:off x="6091470" y="5023433"/>
            <a:ext cx="1035049" cy="1035049"/>
          </a:xfrm>
          <a:prstGeom prst="rect">
            <a:avLst/>
          </a:prstGeom>
        </p:spPr>
      </p:pic>
      <p:pic>
        <p:nvPicPr>
          <p:cNvPr id="7" name="object 7"/>
          <p:cNvPicPr/>
          <p:nvPr/>
        </p:nvPicPr>
        <p:blipFill>
          <a:blip r:embed="rId6" cstate="print"/>
          <a:stretch>
            <a:fillRect/>
          </a:stretch>
        </p:blipFill>
        <p:spPr>
          <a:xfrm>
            <a:off x="7313882" y="5028859"/>
            <a:ext cx="1028699" cy="1028699"/>
          </a:xfrm>
          <a:prstGeom prst="rect">
            <a:avLst/>
          </a:prstGeom>
        </p:spPr>
      </p:pic>
      <p:pic>
        <p:nvPicPr>
          <p:cNvPr id="8" name="object 8"/>
          <p:cNvPicPr/>
          <p:nvPr/>
        </p:nvPicPr>
        <p:blipFill>
          <a:blip r:embed="rId7" cstate="print"/>
          <a:stretch>
            <a:fillRect/>
          </a:stretch>
        </p:blipFill>
        <p:spPr>
          <a:xfrm>
            <a:off x="8520496" y="5018488"/>
            <a:ext cx="1041399" cy="1041399"/>
          </a:xfrm>
          <a:prstGeom prst="rect">
            <a:avLst/>
          </a:prstGeom>
        </p:spPr>
      </p:pic>
      <p:sp>
        <p:nvSpPr>
          <p:cNvPr id="9" name="object 9"/>
          <p:cNvSpPr/>
          <p:nvPr/>
        </p:nvSpPr>
        <p:spPr>
          <a:xfrm>
            <a:off x="9561895" y="416413"/>
            <a:ext cx="2630169" cy="3632200"/>
          </a:xfrm>
          <a:custGeom>
            <a:avLst/>
            <a:gdLst/>
            <a:ahLst/>
            <a:cxnLst/>
            <a:rect l="l" t="t" r="r" b="b"/>
            <a:pathLst>
              <a:path w="3945255" h="5448300">
                <a:moveTo>
                  <a:pt x="176940" y="3740652"/>
                </a:moveTo>
                <a:lnTo>
                  <a:pt x="129899" y="3734328"/>
                </a:lnTo>
                <a:lnTo>
                  <a:pt x="87631" y="3716478"/>
                </a:lnTo>
                <a:lnTo>
                  <a:pt x="51821" y="3688792"/>
                </a:lnTo>
                <a:lnTo>
                  <a:pt x="24155" y="3652955"/>
                </a:lnTo>
                <a:lnTo>
                  <a:pt x="6319" y="3610654"/>
                </a:lnTo>
                <a:lnTo>
                  <a:pt x="0" y="3563578"/>
                </a:lnTo>
                <a:lnTo>
                  <a:pt x="0" y="1980160"/>
                </a:lnTo>
                <a:lnTo>
                  <a:pt x="4452" y="1930482"/>
                </a:lnTo>
                <a:lnTo>
                  <a:pt x="17289" y="1883719"/>
                </a:lnTo>
                <a:lnTo>
                  <a:pt x="37729" y="1840653"/>
                </a:lnTo>
                <a:lnTo>
                  <a:pt x="64990" y="1802066"/>
                </a:lnTo>
                <a:lnTo>
                  <a:pt x="98290" y="1768741"/>
                </a:lnTo>
                <a:lnTo>
                  <a:pt x="136847" y="1741460"/>
                </a:lnTo>
                <a:lnTo>
                  <a:pt x="179881" y="1721005"/>
                </a:lnTo>
                <a:lnTo>
                  <a:pt x="226608" y="1708158"/>
                </a:lnTo>
                <a:lnTo>
                  <a:pt x="276249" y="1703702"/>
                </a:lnTo>
                <a:lnTo>
                  <a:pt x="1348142" y="1703702"/>
                </a:lnTo>
                <a:lnTo>
                  <a:pt x="1348142" y="276457"/>
                </a:lnTo>
                <a:lnTo>
                  <a:pt x="1352595" y="226779"/>
                </a:lnTo>
                <a:lnTo>
                  <a:pt x="1365432" y="180016"/>
                </a:lnTo>
                <a:lnTo>
                  <a:pt x="1385872" y="136950"/>
                </a:lnTo>
                <a:lnTo>
                  <a:pt x="1413132" y="98364"/>
                </a:lnTo>
                <a:lnTo>
                  <a:pt x="1446432" y="65038"/>
                </a:lnTo>
                <a:lnTo>
                  <a:pt x="1484990" y="37757"/>
                </a:lnTo>
                <a:lnTo>
                  <a:pt x="1528023" y="17302"/>
                </a:lnTo>
                <a:lnTo>
                  <a:pt x="1574751" y="4456"/>
                </a:lnTo>
                <a:lnTo>
                  <a:pt x="1624391" y="0"/>
                </a:lnTo>
                <a:lnTo>
                  <a:pt x="3945158" y="0"/>
                </a:lnTo>
                <a:lnTo>
                  <a:pt x="3945158" y="354543"/>
                </a:lnTo>
                <a:lnTo>
                  <a:pt x="1702421" y="354543"/>
                </a:lnTo>
                <a:lnTo>
                  <a:pt x="1702421" y="1703703"/>
                </a:lnTo>
                <a:lnTo>
                  <a:pt x="2103592" y="1703703"/>
                </a:lnTo>
                <a:lnTo>
                  <a:pt x="2153233" y="1708172"/>
                </a:lnTo>
                <a:lnTo>
                  <a:pt x="2199960" y="1721051"/>
                </a:lnTo>
                <a:lnTo>
                  <a:pt x="2242994" y="1741548"/>
                </a:lnTo>
                <a:lnTo>
                  <a:pt x="2281551" y="1768871"/>
                </a:lnTo>
                <a:lnTo>
                  <a:pt x="2314851" y="1802229"/>
                </a:lnTo>
                <a:lnTo>
                  <a:pt x="2342112" y="1840828"/>
                </a:lnTo>
                <a:lnTo>
                  <a:pt x="2362552" y="1883878"/>
                </a:lnTo>
                <a:lnTo>
                  <a:pt x="2375389" y="1930586"/>
                </a:lnTo>
                <a:lnTo>
                  <a:pt x="2379842" y="1980160"/>
                </a:lnTo>
                <a:lnTo>
                  <a:pt x="2379842" y="2057851"/>
                </a:lnTo>
                <a:lnTo>
                  <a:pt x="353881" y="2057851"/>
                </a:lnTo>
                <a:lnTo>
                  <a:pt x="353881" y="3563578"/>
                </a:lnTo>
                <a:lnTo>
                  <a:pt x="347561" y="3610654"/>
                </a:lnTo>
                <a:lnTo>
                  <a:pt x="329725" y="3652955"/>
                </a:lnTo>
                <a:lnTo>
                  <a:pt x="302060" y="3688792"/>
                </a:lnTo>
                <a:lnTo>
                  <a:pt x="266250" y="3716479"/>
                </a:lnTo>
                <a:lnTo>
                  <a:pt x="223981" y="3734328"/>
                </a:lnTo>
                <a:lnTo>
                  <a:pt x="176940" y="3740652"/>
                </a:lnTo>
                <a:close/>
              </a:path>
              <a:path w="3945255" h="5448300">
                <a:moveTo>
                  <a:pt x="3404442" y="4965584"/>
                </a:moveTo>
                <a:lnTo>
                  <a:pt x="3050558" y="4965584"/>
                </a:lnTo>
                <a:lnTo>
                  <a:pt x="3050558" y="3754850"/>
                </a:lnTo>
                <a:lnTo>
                  <a:pt x="2305358" y="3754850"/>
                </a:lnTo>
                <a:lnTo>
                  <a:pt x="2255717" y="3750381"/>
                </a:lnTo>
                <a:lnTo>
                  <a:pt x="2208989" y="3737502"/>
                </a:lnTo>
                <a:lnTo>
                  <a:pt x="2165956" y="3717005"/>
                </a:lnTo>
                <a:lnTo>
                  <a:pt x="2127398" y="3689681"/>
                </a:lnTo>
                <a:lnTo>
                  <a:pt x="2094098" y="3656324"/>
                </a:lnTo>
                <a:lnTo>
                  <a:pt x="2066838" y="3617724"/>
                </a:lnTo>
                <a:lnTo>
                  <a:pt x="2046398" y="3574674"/>
                </a:lnTo>
                <a:lnTo>
                  <a:pt x="2033561" y="3527967"/>
                </a:lnTo>
                <a:lnTo>
                  <a:pt x="2029108" y="3478393"/>
                </a:lnTo>
                <a:lnTo>
                  <a:pt x="2029108" y="2731051"/>
                </a:lnTo>
                <a:lnTo>
                  <a:pt x="1624389" y="2731051"/>
                </a:lnTo>
                <a:lnTo>
                  <a:pt x="1574749" y="2726582"/>
                </a:lnTo>
                <a:lnTo>
                  <a:pt x="1528021" y="2713702"/>
                </a:lnTo>
                <a:lnTo>
                  <a:pt x="1484988" y="2693205"/>
                </a:lnTo>
                <a:lnTo>
                  <a:pt x="1446430" y="2665882"/>
                </a:lnTo>
                <a:lnTo>
                  <a:pt x="1413130" y="2632524"/>
                </a:lnTo>
                <a:lnTo>
                  <a:pt x="1385869" y="2593925"/>
                </a:lnTo>
                <a:lnTo>
                  <a:pt x="1365430" y="2550875"/>
                </a:lnTo>
                <a:lnTo>
                  <a:pt x="1352593" y="2504167"/>
                </a:lnTo>
                <a:lnTo>
                  <a:pt x="1348140" y="2454593"/>
                </a:lnTo>
                <a:lnTo>
                  <a:pt x="1348140" y="2057851"/>
                </a:lnTo>
                <a:lnTo>
                  <a:pt x="2379842" y="2057851"/>
                </a:lnTo>
                <a:lnTo>
                  <a:pt x="1702416" y="2057851"/>
                </a:lnTo>
                <a:lnTo>
                  <a:pt x="1702416" y="2376507"/>
                </a:lnTo>
                <a:lnTo>
                  <a:pt x="2379842" y="2376507"/>
                </a:lnTo>
                <a:lnTo>
                  <a:pt x="2379842" y="2385184"/>
                </a:lnTo>
                <a:lnTo>
                  <a:pt x="3141990" y="2385184"/>
                </a:lnTo>
                <a:lnTo>
                  <a:pt x="3191630" y="2389653"/>
                </a:lnTo>
                <a:lnTo>
                  <a:pt x="3238358" y="2402532"/>
                </a:lnTo>
                <a:lnTo>
                  <a:pt x="3281391" y="2423029"/>
                </a:lnTo>
                <a:lnTo>
                  <a:pt x="3319949" y="2450353"/>
                </a:lnTo>
                <a:lnTo>
                  <a:pt x="3353249" y="2483710"/>
                </a:lnTo>
                <a:lnTo>
                  <a:pt x="3380510" y="2522310"/>
                </a:lnTo>
                <a:lnTo>
                  <a:pt x="3400949" y="2565359"/>
                </a:lnTo>
                <a:lnTo>
                  <a:pt x="3413786" y="2612067"/>
                </a:lnTo>
                <a:lnTo>
                  <a:pt x="3418239" y="2661641"/>
                </a:lnTo>
                <a:lnTo>
                  <a:pt x="3418239" y="2725529"/>
                </a:lnTo>
                <a:lnTo>
                  <a:pt x="2383384" y="2725529"/>
                </a:lnTo>
                <a:lnTo>
                  <a:pt x="2383384" y="3400306"/>
                </a:lnTo>
                <a:lnTo>
                  <a:pt x="3945158" y="3400306"/>
                </a:lnTo>
                <a:lnTo>
                  <a:pt x="3945158" y="3751301"/>
                </a:lnTo>
                <a:lnTo>
                  <a:pt x="3404442" y="3751301"/>
                </a:lnTo>
                <a:lnTo>
                  <a:pt x="3404442" y="4965584"/>
                </a:lnTo>
                <a:close/>
              </a:path>
              <a:path w="3945255" h="5448300">
                <a:moveTo>
                  <a:pt x="2379842" y="2376507"/>
                </a:moveTo>
                <a:lnTo>
                  <a:pt x="2042900" y="2376507"/>
                </a:lnTo>
                <a:lnTo>
                  <a:pt x="2042900" y="2057851"/>
                </a:lnTo>
                <a:lnTo>
                  <a:pt x="2379842" y="2057851"/>
                </a:lnTo>
                <a:lnTo>
                  <a:pt x="2379842" y="2376507"/>
                </a:lnTo>
                <a:close/>
              </a:path>
              <a:path w="3945255" h="5448300">
                <a:moveTo>
                  <a:pt x="3945158" y="3400306"/>
                </a:moveTo>
                <a:lnTo>
                  <a:pt x="3064353" y="3400306"/>
                </a:lnTo>
                <a:lnTo>
                  <a:pt x="3064353" y="2725529"/>
                </a:lnTo>
                <a:lnTo>
                  <a:pt x="3418239" y="2725529"/>
                </a:lnTo>
                <a:lnTo>
                  <a:pt x="3418239" y="3397152"/>
                </a:lnTo>
                <a:lnTo>
                  <a:pt x="3945158" y="3397152"/>
                </a:lnTo>
                <a:lnTo>
                  <a:pt x="3945158" y="3400306"/>
                </a:lnTo>
                <a:close/>
              </a:path>
              <a:path w="3945255" h="5448300">
                <a:moveTo>
                  <a:pt x="3418239" y="3397152"/>
                </a:moveTo>
                <a:lnTo>
                  <a:pt x="3418234" y="3396757"/>
                </a:lnTo>
                <a:lnTo>
                  <a:pt x="3418239" y="3397152"/>
                </a:lnTo>
                <a:close/>
              </a:path>
              <a:path w="3945255" h="5448300">
                <a:moveTo>
                  <a:pt x="3945158" y="3397152"/>
                </a:moveTo>
                <a:lnTo>
                  <a:pt x="3418239" y="3397152"/>
                </a:lnTo>
                <a:lnTo>
                  <a:pt x="3418239" y="3396757"/>
                </a:lnTo>
                <a:lnTo>
                  <a:pt x="3945158" y="3396757"/>
                </a:lnTo>
                <a:lnTo>
                  <a:pt x="3945158" y="3397152"/>
                </a:lnTo>
                <a:close/>
              </a:path>
              <a:path w="3945255" h="5448300">
                <a:moveTo>
                  <a:pt x="3127423" y="5448299"/>
                </a:moveTo>
                <a:lnTo>
                  <a:pt x="3081454" y="5444406"/>
                </a:lnTo>
                <a:lnTo>
                  <a:pt x="3036924" y="5432865"/>
                </a:lnTo>
                <a:lnTo>
                  <a:pt x="2994757" y="5413885"/>
                </a:lnTo>
                <a:lnTo>
                  <a:pt x="2955902" y="5387673"/>
                </a:lnTo>
                <a:lnTo>
                  <a:pt x="2921302" y="5354438"/>
                </a:lnTo>
                <a:lnTo>
                  <a:pt x="2407817" y="4771551"/>
                </a:lnTo>
                <a:lnTo>
                  <a:pt x="177335" y="4771551"/>
                </a:lnTo>
                <a:lnTo>
                  <a:pt x="130294" y="4765226"/>
                </a:lnTo>
                <a:lnTo>
                  <a:pt x="88025" y="4747377"/>
                </a:lnTo>
                <a:lnTo>
                  <a:pt x="52215" y="4719690"/>
                </a:lnTo>
                <a:lnTo>
                  <a:pt x="24550" y="4683853"/>
                </a:lnTo>
                <a:lnTo>
                  <a:pt x="6714" y="4641553"/>
                </a:lnTo>
                <a:lnTo>
                  <a:pt x="394" y="4594476"/>
                </a:lnTo>
                <a:lnTo>
                  <a:pt x="6714" y="4547399"/>
                </a:lnTo>
                <a:lnTo>
                  <a:pt x="24550" y="4505099"/>
                </a:lnTo>
                <a:lnTo>
                  <a:pt x="52215" y="4469262"/>
                </a:lnTo>
                <a:lnTo>
                  <a:pt x="88025" y="4441575"/>
                </a:lnTo>
                <a:lnTo>
                  <a:pt x="130294" y="4423726"/>
                </a:lnTo>
                <a:lnTo>
                  <a:pt x="177335" y="4417401"/>
                </a:lnTo>
                <a:lnTo>
                  <a:pt x="2442891" y="4417401"/>
                </a:lnTo>
                <a:lnTo>
                  <a:pt x="2489833" y="4421443"/>
                </a:lnTo>
                <a:lnTo>
                  <a:pt x="2534979" y="4433265"/>
                </a:lnTo>
                <a:lnTo>
                  <a:pt x="2577382" y="4452413"/>
                </a:lnTo>
                <a:lnTo>
                  <a:pt x="2616096" y="4478432"/>
                </a:lnTo>
                <a:lnTo>
                  <a:pt x="2650176" y="4510869"/>
                </a:lnTo>
                <a:lnTo>
                  <a:pt x="3050558" y="4965584"/>
                </a:lnTo>
                <a:lnTo>
                  <a:pt x="3404442" y="4965584"/>
                </a:lnTo>
                <a:lnTo>
                  <a:pt x="3404442" y="5171448"/>
                </a:lnTo>
                <a:lnTo>
                  <a:pt x="3400241" y="5220135"/>
                </a:lnTo>
                <a:lnTo>
                  <a:pt x="3388008" y="5266269"/>
                </a:lnTo>
                <a:lnTo>
                  <a:pt x="3368303" y="5309036"/>
                </a:lnTo>
                <a:lnTo>
                  <a:pt x="3341683" y="5347623"/>
                </a:lnTo>
                <a:lnTo>
                  <a:pt x="3308708" y="5381215"/>
                </a:lnTo>
                <a:lnTo>
                  <a:pt x="3269935" y="5408998"/>
                </a:lnTo>
                <a:lnTo>
                  <a:pt x="3225924" y="5430158"/>
                </a:lnTo>
                <a:lnTo>
                  <a:pt x="3176812" y="5443814"/>
                </a:lnTo>
                <a:lnTo>
                  <a:pt x="3152053" y="5447185"/>
                </a:lnTo>
                <a:lnTo>
                  <a:pt x="3127423" y="5448299"/>
                </a:lnTo>
                <a:close/>
              </a:path>
            </a:pathLst>
          </a:custGeom>
          <a:solidFill>
            <a:srgbClr val="01B661"/>
          </a:solidFill>
        </p:spPr>
        <p:txBody>
          <a:bodyPr wrap="square" lIns="0" tIns="0" rIns="0" bIns="0" rtlCol="0"/>
          <a:lstStyle/>
          <a:p>
            <a:endParaRPr sz="1200"/>
          </a:p>
        </p:txBody>
      </p:sp>
      <p:sp>
        <p:nvSpPr>
          <p:cNvPr id="11" name="object 11"/>
          <p:cNvSpPr txBox="1">
            <a:spLocks noGrp="1"/>
          </p:cNvSpPr>
          <p:nvPr>
            <p:ph type="title"/>
          </p:nvPr>
        </p:nvSpPr>
        <p:spPr>
          <a:xfrm>
            <a:off x="537236" y="452990"/>
            <a:ext cx="7802074" cy="449761"/>
          </a:xfrm>
          <a:prstGeom prst="rect">
            <a:avLst/>
          </a:prstGeom>
        </p:spPr>
        <p:txBody>
          <a:bodyPr vert="horz" wrap="square" lIns="0" tIns="8467" rIns="0" bIns="0" rtlCol="0">
            <a:spAutoFit/>
          </a:bodyPr>
          <a:lstStyle/>
          <a:p>
            <a:pPr marL="8467">
              <a:lnSpc>
                <a:spcPct val="100000"/>
              </a:lnSpc>
              <a:spcBef>
                <a:spcPts val="67"/>
              </a:spcBef>
            </a:pPr>
            <a:r>
              <a:rPr lang="nl-BE" sz="2867" spc="-3" dirty="0">
                <a:solidFill>
                  <a:srgbClr val="20386F"/>
                </a:solidFill>
                <a:latin typeface="Tahoma"/>
                <a:cs typeface="Tahoma"/>
              </a:rPr>
              <a:t>Climate and Energy Dialogue Platforms </a:t>
            </a:r>
            <a:endParaRPr sz="2867" dirty="0">
              <a:latin typeface="Tahoma"/>
              <a:cs typeface="Tahoma"/>
            </a:endParaRPr>
          </a:p>
        </p:txBody>
      </p:sp>
      <p:grpSp>
        <p:nvGrpSpPr>
          <p:cNvPr id="12" name="object 12"/>
          <p:cNvGrpSpPr/>
          <p:nvPr/>
        </p:nvGrpSpPr>
        <p:grpSpPr>
          <a:xfrm>
            <a:off x="5330453" y="6417413"/>
            <a:ext cx="1132840" cy="149436"/>
            <a:chOff x="7995679" y="9626120"/>
            <a:chExt cx="1699260" cy="224154"/>
          </a:xfrm>
        </p:grpSpPr>
        <p:pic>
          <p:nvPicPr>
            <p:cNvPr id="13" name="object 13"/>
            <p:cNvPicPr/>
            <p:nvPr/>
          </p:nvPicPr>
          <p:blipFill>
            <a:blip r:embed="rId8" cstate="print"/>
            <a:stretch>
              <a:fillRect/>
            </a:stretch>
          </p:blipFill>
          <p:spPr>
            <a:xfrm>
              <a:off x="7995679" y="9626682"/>
              <a:ext cx="180105" cy="221766"/>
            </a:xfrm>
            <a:prstGeom prst="rect">
              <a:avLst/>
            </a:prstGeom>
          </p:spPr>
        </p:pic>
        <p:sp>
          <p:nvSpPr>
            <p:cNvPr id="14" name="object 14"/>
            <p:cNvSpPr/>
            <p:nvPr/>
          </p:nvSpPr>
          <p:spPr>
            <a:xfrm>
              <a:off x="8196122" y="9626130"/>
              <a:ext cx="1498600" cy="224154"/>
            </a:xfrm>
            <a:custGeom>
              <a:avLst/>
              <a:gdLst/>
              <a:ahLst/>
              <a:cxnLst/>
              <a:rect l="l" t="t" r="r" b="b"/>
              <a:pathLst>
                <a:path w="1498600" h="224154">
                  <a:moveTo>
                    <a:pt x="154787" y="195122"/>
                  </a:moveTo>
                  <a:lnTo>
                    <a:pt x="147878" y="189395"/>
                  </a:lnTo>
                  <a:lnTo>
                    <a:pt x="30949" y="189395"/>
                  </a:lnTo>
                  <a:lnTo>
                    <a:pt x="30949" y="122186"/>
                  </a:lnTo>
                  <a:lnTo>
                    <a:pt x="97409" y="122186"/>
                  </a:lnTo>
                  <a:lnTo>
                    <a:pt x="103847" y="116052"/>
                  </a:lnTo>
                  <a:lnTo>
                    <a:pt x="103847" y="99974"/>
                  </a:lnTo>
                  <a:lnTo>
                    <a:pt x="97383" y="93853"/>
                  </a:lnTo>
                  <a:lnTo>
                    <a:pt x="37490" y="93853"/>
                  </a:lnTo>
                  <a:lnTo>
                    <a:pt x="30949" y="87337"/>
                  </a:lnTo>
                  <a:lnTo>
                    <a:pt x="30949" y="31762"/>
                  </a:lnTo>
                  <a:lnTo>
                    <a:pt x="143471" y="31762"/>
                  </a:lnTo>
                  <a:lnTo>
                    <a:pt x="150634" y="24714"/>
                  </a:lnTo>
                  <a:lnTo>
                    <a:pt x="148615" y="8597"/>
                  </a:lnTo>
                  <a:lnTo>
                    <a:pt x="141947" y="3467"/>
                  </a:lnTo>
                  <a:lnTo>
                    <a:pt x="6934" y="3467"/>
                  </a:lnTo>
                  <a:lnTo>
                    <a:pt x="0" y="10388"/>
                  </a:lnTo>
                  <a:lnTo>
                    <a:pt x="0" y="210934"/>
                  </a:lnTo>
                  <a:lnTo>
                    <a:pt x="6426" y="217690"/>
                  </a:lnTo>
                  <a:lnTo>
                    <a:pt x="139623" y="217690"/>
                  </a:lnTo>
                  <a:lnTo>
                    <a:pt x="147345" y="217690"/>
                  </a:lnTo>
                  <a:lnTo>
                    <a:pt x="154190" y="211836"/>
                  </a:lnTo>
                  <a:lnTo>
                    <a:pt x="154787" y="195122"/>
                  </a:lnTo>
                  <a:close/>
                </a:path>
                <a:path w="1498600" h="224154">
                  <a:moveTo>
                    <a:pt x="339140" y="42951"/>
                  </a:moveTo>
                  <a:lnTo>
                    <a:pt x="337515" y="39408"/>
                  </a:lnTo>
                  <a:lnTo>
                    <a:pt x="334924" y="36169"/>
                  </a:lnTo>
                  <a:lnTo>
                    <a:pt x="320344" y="21958"/>
                  </a:lnTo>
                  <a:lnTo>
                    <a:pt x="301383" y="10693"/>
                  </a:lnTo>
                  <a:lnTo>
                    <a:pt x="278777" y="3251"/>
                  </a:lnTo>
                  <a:lnTo>
                    <a:pt x="253263" y="558"/>
                  </a:lnTo>
                  <a:lnTo>
                    <a:pt x="207581" y="9486"/>
                  </a:lnTo>
                  <a:lnTo>
                    <a:pt x="173101" y="33642"/>
                  </a:lnTo>
                  <a:lnTo>
                    <a:pt x="151320" y="69138"/>
                  </a:lnTo>
                  <a:lnTo>
                    <a:pt x="143738" y="112052"/>
                  </a:lnTo>
                  <a:lnTo>
                    <a:pt x="151320" y="154965"/>
                  </a:lnTo>
                  <a:lnTo>
                    <a:pt x="173101" y="190461"/>
                  </a:lnTo>
                  <a:lnTo>
                    <a:pt x="207581" y="214630"/>
                  </a:lnTo>
                  <a:lnTo>
                    <a:pt x="253263" y="223545"/>
                  </a:lnTo>
                  <a:lnTo>
                    <a:pt x="278777" y="220853"/>
                  </a:lnTo>
                  <a:lnTo>
                    <a:pt x="320344" y="202145"/>
                  </a:lnTo>
                  <a:lnTo>
                    <a:pt x="339140" y="181216"/>
                  </a:lnTo>
                  <a:lnTo>
                    <a:pt x="339140" y="168948"/>
                  </a:lnTo>
                  <a:lnTo>
                    <a:pt x="333629" y="163449"/>
                  </a:lnTo>
                  <a:lnTo>
                    <a:pt x="319062" y="163449"/>
                  </a:lnTo>
                  <a:lnTo>
                    <a:pt x="314845" y="167017"/>
                  </a:lnTo>
                  <a:lnTo>
                    <a:pt x="311594" y="170891"/>
                  </a:lnTo>
                  <a:lnTo>
                    <a:pt x="300240" y="181279"/>
                  </a:lnTo>
                  <a:lnTo>
                    <a:pt x="287058" y="188988"/>
                  </a:lnTo>
                  <a:lnTo>
                    <a:pt x="272046" y="193802"/>
                  </a:lnTo>
                  <a:lnTo>
                    <a:pt x="255219" y="195453"/>
                  </a:lnTo>
                  <a:lnTo>
                    <a:pt x="220573" y="188836"/>
                  </a:lnTo>
                  <a:lnTo>
                    <a:pt x="195516" y="170853"/>
                  </a:lnTo>
                  <a:lnTo>
                    <a:pt x="180314" y="144335"/>
                  </a:lnTo>
                  <a:lnTo>
                    <a:pt x="175183" y="112090"/>
                  </a:lnTo>
                  <a:lnTo>
                    <a:pt x="180314" y="79832"/>
                  </a:lnTo>
                  <a:lnTo>
                    <a:pt x="195516" y="53314"/>
                  </a:lnTo>
                  <a:lnTo>
                    <a:pt x="220573" y="35344"/>
                  </a:lnTo>
                  <a:lnTo>
                    <a:pt x="255219" y="28727"/>
                  </a:lnTo>
                  <a:lnTo>
                    <a:pt x="272046" y="30378"/>
                  </a:lnTo>
                  <a:lnTo>
                    <a:pt x="287058" y="35179"/>
                  </a:lnTo>
                  <a:lnTo>
                    <a:pt x="300240" y="42887"/>
                  </a:lnTo>
                  <a:lnTo>
                    <a:pt x="311594" y="53276"/>
                  </a:lnTo>
                  <a:lnTo>
                    <a:pt x="314845" y="57188"/>
                  </a:lnTo>
                  <a:lnTo>
                    <a:pt x="319024" y="60718"/>
                  </a:lnTo>
                  <a:lnTo>
                    <a:pt x="333629" y="60718"/>
                  </a:lnTo>
                  <a:lnTo>
                    <a:pt x="339140" y="55232"/>
                  </a:lnTo>
                  <a:lnTo>
                    <a:pt x="339140" y="42951"/>
                  </a:lnTo>
                  <a:close/>
                </a:path>
                <a:path w="1498600" h="224154">
                  <a:moveTo>
                    <a:pt x="527900" y="68465"/>
                  </a:moveTo>
                  <a:lnTo>
                    <a:pt x="523328" y="42811"/>
                  </a:lnTo>
                  <a:lnTo>
                    <a:pt x="516648" y="32956"/>
                  </a:lnTo>
                  <a:lnTo>
                    <a:pt x="509587" y="22555"/>
                  </a:lnTo>
                  <a:lnTo>
                    <a:pt x="496811" y="15176"/>
                  </a:lnTo>
                  <a:lnTo>
                    <a:pt x="496811" y="68529"/>
                  </a:lnTo>
                  <a:lnTo>
                    <a:pt x="494512" y="81978"/>
                  </a:lnTo>
                  <a:lnTo>
                    <a:pt x="487654" y="92976"/>
                  </a:lnTo>
                  <a:lnTo>
                    <a:pt x="476300" y="100393"/>
                  </a:lnTo>
                  <a:lnTo>
                    <a:pt x="460514" y="103124"/>
                  </a:lnTo>
                  <a:lnTo>
                    <a:pt x="409244" y="103124"/>
                  </a:lnTo>
                  <a:lnTo>
                    <a:pt x="400685" y="101396"/>
                  </a:lnTo>
                  <a:lnTo>
                    <a:pt x="393712" y="96697"/>
                  </a:lnTo>
                  <a:lnTo>
                    <a:pt x="389001" y="89725"/>
                  </a:lnTo>
                  <a:lnTo>
                    <a:pt x="387286" y="81203"/>
                  </a:lnTo>
                  <a:lnTo>
                    <a:pt x="387286" y="32994"/>
                  </a:lnTo>
                  <a:lnTo>
                    <a:pt x="460514" y="32994"/>
                  </a:lnTo>
                  <a:lnTo>
                    <a:pt x="476300" y="35864"/>
                  </a:lnTo>
                  <a:lnTo>
                    <a:pt x="487654" y="43611"/>
                  </a:lnTo>
                  <a:lnTo>
                    <a:pt x="494512" y="54940"/>
                  </a:lnTo>
                  <a:lnTo>
                    <a:pt x="496811" y="68529"/>
                  </a:lnTo>
                  <a:lnTo>
                    <a:pt x="496811" y="15176"/>
                  </a:lnTo>
                  <a:lnTo>
                    <a:pt x="486600" y="9271"/>
                  </a:lnTo>
                  <a:lnTo>
                    <a:pt x="454342" y="4495"/>
                  </a:lnTo>
                  <a:lnTo>
                    <a:pt x="362331" y="4495"/>
                  </a:lnTo>
                  <a:lnTo>
                    <a:pt x="356158" y="10985"/>
                  </a:lnTo>
                  <a:lnTo>
                    <a:pt x="356158" y="215214"/>
                  </a:lnTo>
                  <a:lnTo>
                    <a:pt x="362661" y="222326"/>
                  </a:lnTo>
                  <a:lnTo>
                    <a:pt x="372046" y="222326"/>
                  </a:lnTo>
                  <a:lnTo>
                    <a:pt x="381114" y="222326"/>
                  </a:lnTo>
                  <a:lnTo>
                    <a:pt x="387286" y="215214"/>
                  </a:lnTo>
                  <a:lnTo>
                    <a:pt x="387286" y="131483"/>
                  </a:lnTo>
                  <a:lnTo>
                    <a:pt x="454342" y="131483"/>
                  </a:lnTo>
                  <a:lnTo>
                    <a:pt x="486625" y="126860"/>
                  </a:lnTo>
                  <a:lnTo>
                    <a:pt x="509600" y="113893"/>
                  </a:lnTo>
                  <a:lnTo>
                    <a:pt x="517029" y="103124"/>
                  </a:lnTo>
                  <a:lnTo>
                    <a:pt x="523341" y="93980"/>
                  </a:lnTo>
                  <a:lnTo>
                    <a:pt x="527900" y="68465"/>
                  </a:lnTo>
                  <a:close/>
                </a:path>
                <a:path w="1498600" h="224154">
                  <a:moveTo>
                    <a:pt x="578434" y="8699"/>
                  </a:moveTo>
                  <a:lnTo>
                    <a:pt x="572262" y="1917"/>
                  </a:lnTo>
                  <a:lnTo>
                    <a:pt x="554151" y="1917"/>
                  </a:lnTo>
                  <a:lnTo>
                    <a:pt x="547979" y="8699"/>
                  </a:lnTo>
                  <a:lnTo>
                    <a:pt x="547979" y="215544"/>
                  </a:lnTo>
                  <a:lnTo>
                    <a:pt x="554151" y="222326"/>
                  </a:lnTo>
                  <a:lnTo>
                    <a:pt x="563206" y="222326"/>
                  </a:lnTo>
                  <a:lnTo>
                    <a:pt x="572262" y="222326"/>
                  </a:lnTo>
                  <a:lnTo>
                    <a:pt x="578434" y="215544"/>
                  </a:lnTo>
                  <a:lnTo>
                    <a:pt x="578434" y="8699"/>
                  </a:lnTo>
                  <a:close/>
                </a:path>
                <a:path w="1498600" h="224154">
                  <a:moveTo>
                    <a:pt x="753859" y="149618"/>
                  </a:moveTo>
                  <a:lnTo>
                    <a:pt x="748690" y="119646"/>
                  </a:lnTo>
                  <a:lnTo>
                    <a:pt x="737196" y="101460"/>
                  </a:lnTo>
                  <a:lnTo>
                    <a:pt x="733894" y="96266"/>
                  </a:lnTo>
                  <a:lnTo>
                    <a:pt x="723404" y="89433"/>
                  </a:lnTo>
                  <a:lnTo>
                    <a:pt x="723404" y="149618"/>
                  </a:lnTo>
                  <a:lnTo>
                    <a:pt x="720305" y="167779"/>
                  </a:lnTo>
                  <a:lnTo>
                    <a:pt x="711466" y="183146"/>
                  </a:lnTo>
                  <a:lnTo>
                    <a:pt x="697572" y="193789"/>
                  </a:lnTo>
                  <a:lnTo>
                    <a:pt x="679335" y="197764"/>
                  </a:lnTo>
                  <a:lnTo>
                    <a:pt x="660285" y="194157"/>
                  </a:lnTo>
                  <a:lnTo>
                    <a:pt x="646493" y="184111"/>
                  </a:lnTo>
                  <a:lnTo>
                    <a:pt x="638098" y="168871"/>
                  </a:lnTo>
                  <a:lnTo>
                    <a:pt x="635279" y="149618"/>
                  </a:lnTo>
                  <a:lnTo>
                    <a:pt x="638517" y="130911"/>
                  </a:lnTo>
                  <a:lnTo>
                    <a:pt x="647585" y="115595"/>
                  </a:lnTo>
                  <a:lnTo>
                    <a:pt x="661517" y="105257"/>
                  </a:lnTo>
                  <a:lnTo>
                    <a:pt x="679335" y="101460"/>
                  </a:lnTo>
                  <a:lnTo>
                    <a:pt x="697153" y="104813"/>
                  </a:lnTo>
                  <a:lnTo>
                    <a:pt x="711085" y="114401"/>
                  </a:lnTo>
                  <a:lnTo>
                    <a:pt x="720166" y="129552"/>
                  </a:lnTo>
                  <a:lnTo>
                    <a:pt x="723404" y="149618"/>
                  </a:lnTo>
                  <a:lnTo>
                    <a:pt x="723404" y="89433"/>
                  </a:lnTo>
                  <a:lnTo>
                    <a:pt x="710539" y="81051"/>
                  </a:lnTo>
                  <a:lnTo>
                    <a:pt x="679665" y="75615"/>
                  </a:lnTo>
                  <a:lnTo>
                    <a:pt x="648703" y="81407"/>
                  </a:lnTo>
                  <a:lnTo>
                    <a:pt x="625106" y="97231"/>
                  </a:lnTo>
                  <a:lnTo>
                    <a:pt x="610082" y="120738"/>
                  </a:lnTo>
                  <a:lnTo>
                    <a:pt x="604812" y="149618"/>
                  </a:lnTo>
                  <a:lnTo>
                    <a:pt x="609625" y="178485"/>
                  </a:lnTo>
                  <a:lnTo>
                    <a:pt x="623608" y="202006"/>
                  </a:lnTo>
                  <a:lnTo>
                    <a:pt x="646099" y="217817"/>
                  </a:lnTo>
                  <a:lnTo>
                    <a:pt x="676414" y="223621"/>
                  </a:lnTo>
                  <a:lnTo>
                    <a:pt x="691426" y="221830"/>
                  </a:lnTo>
                  <a:lnTo>
                    <a:pt x="704583" y="216903"/>
                  </a:lnTo>
                  <a:lnTo>
                    <a:pt x="715479" y="209435"/>
                  </a:lnTo>
                  <a:lnTo>
                    <a:pt x="723734" y="200025"/>
                  </a:lnTo>
                  <a:lnTo>
                    <a:pt x="723734" y="215544"/>
                  </a:lnTo>
                  <a:lnTo>
                    <a:pt x="729246" y="222326"/>
                  </a:lnTo>
                  <a:lnTo>
                    <a:pt x="748017" y="222326"/>
                  </a:lnTo>
                  <a:lnTo>
                    <a:pt x="753859" y="215544"/>
                  </a:lnTo>
                  <a:lnTo>
                    <a:pt x="753859" y="200025"/>
                  </a:lnTo>
                  <a:lnTo>
                    <a:pt x="753859" y="197764"/>
                  </a:lnTo>
                  <a:lnTo>
                    <a:pt x="753859" y="149618"/>
                  </a:lnTo>
                  <a:close/>
                </a:path>
                <a:path w="1498600" h="224154">
                  <a:moveTo>
                    <a:pt x="872680" y="82130"/>
                  </a:moveTo>
                  <a:lnTo>
                    <a:pt x="866216" y="76276"/>
                  </a:lnTo>
                  <a:lnTo>
                    <a:pt x="838504" y="76276"/>
                  </a:lnTo>
                  <a:lnTo>
                    <a:pt x="831964" y="69761"/>
                  </a:lnTo>
                  <a:lnTo>
                    <a:pt x="831964" y="25539"/>
                  </a:lnTo>
                  <a:lnTo>
                    <a:pt x="825792" y="18757"/>
                  </a:lnTo>
                  <a:lnTo>
                    <a:pt x="807681" y="18757"/>
                  </a:lnTo>
                  <a:lnTo>
                    <a:pt x="801509" y="25539"/>
                  </a:lnTo>
                  <a:lnTo>
                    <a:pt x="801509" y="76276"/>
                  </a:lnTo>
                  <a:lnTo>
                    <a:pt x="769886" y="76276"/>
                  </a:lnTo>
                  <a:lnTo>
                    <a:pt x="764451" y="81572"/>
                  </a:lnTo>
                  <a:lnTo>
                    <a:pt x="764044" y="95605"/>
                  </a:lnTo>
                  <a:lnTo>
                    <a:pt x="770521" y="101460"/>
                  </a:lnTo>
                  <a:lnTo>
                    <a:pt x="801509" y="101460"/>
                  </a:lnTo>
                  <a:lnTo>
                    <a:pt x="801509" y="215544"/>
                  </a:lnTo>
                  <a:lnTo>
                    <a:pt x="807681" y="222326"/>
                  </a:lnTo>
                  <a:lnTo>
                    <a:pt x="816737" y="222326"/>
                  </a:lnTo>
                  <a:lnTo>
                    <a:pt x="825766" y="222351"/>
                  </a:lnTo>
                  <a:lnTo>
                    <a:pt x="831938" y="215569"/>
                  </a:lnTo>
                  <a:lnTo>
                    <a:pt x="831938" y="101498"/>
                  </a:lnTo>
                  <a:lnTo>
                    <a:pt x="866813" y="101498"/>
                  </a:lnTo>
                  <a:lnTo>
                    <a:pt x="872248" y="96202"/>
                  </a:lnTo>
                  <a:lnTo>
                    <a:pt x="872680" y="82130"/>
                  </a:lnTo>
                  <a:close/>
                </a:path>
                <a:path w="1498600" h="224154">
                  <a:moveTo>
                    <a:pt x="993990" y="19354"/>
                  </a:moveTo>
                  <a:lnTo>
                    <a:pt x="993597" y="5295"/>
                  </a:lnTo>
                  <a:lnTo>
                    <a:pt x="988148" y="0"/>
                  </a:lnTo>
                  <a:lnTo>
                    <a:pt x="969797" y="0"/>
                  </a:lnTo>
                  <a:lnTo>
                    <a:pt x="945489" y="3810"/>
                  </a:lnTo>
                  <a:lnTo>
                    <a:pt x="928649" y="14744"/>
                  </a:lnTo>
                  <a:lnTo>
                    <a:pt x="918857" y="32042"/>
                  </a:lnTo>
                  <a:lnTo>
                    <a:pt x="915682" y="54927"/>
                  </a:lnTo>
                  <a:lnTo>
                    <a:pt x="915682" y="76276"/>
                  </a:lnTo>
                  <a:lnTo>
                    <a:pt x="889571" y="76276"/>
                  </a:lnTo>
                  <a:lnTo>
                    <a:pt x="884123" y="81572"/>
                  </a:lnTo>
                  <a:lnTo>
                    <a:pt x="883729" y="95605"/>
                  </a:lnTo>
                  <a:lnTo>
                    <a:pt x="890206" y="101460"/>
                  </a:lnTo>
                  <a:lnTo>
                    <a:pt x="915682" y="101460"/>
                  </a:lnTo>
                  <a:lnTo>
                    <a:pt x="915682" y="215544"/>
                  </a:lnTo>
                  <a:lnTo>
                    <a:pt x="921854" y="222326"/>
                  </a:lnTo>
                  <a:lnTo>
                    <a:pt x="939977" y="222326"/>
                  </a:lnTo>
                  <a:lnTo>
                    <a:pt x="946150" y="215544"/>
                  </a:lnTo>
                  <a:lnTo>
                    <a:pt x="946150" y="101460"/>
                  </a:lnTo>
                  <a:lnTo>
                    <a:pt x="985227" y="101460"/>
                  </a:lnTo>
                  <a:lnTo>
                    <a:pt x="990676" y="96164"/>
                  </a:lnTo>
                  <a:lnTo>
                    <a:pt x="991069" y="82105"/>
                  </a:lnTo>
                  <a:lnTo>
                    <a:pt x="984631" y="76250"/>
                  </a:lnTo>
                  <a:lnTo>
                    <a:pt x="952715" y="76250"/>
                  </a:lnTo>
                  <a:lnTo>
                    <a:pt x="946175" y="69723"/>
                  </a:lnTo>
                  <a:lnTo>
                    <a:pt x="946175" y="52654"/>
                  </a:lnTo>
                  <a:lnTo>
                    <a:pt x="947902" y="39370"/>
                  </a:lnTo>
                  <a:lnTo>
                    <a:pt x="952931" y="30924"/>
                  </a:lnTo>
                  <a:lnTo>
                    <a:pt x="961072" y="26479"/>
                  </a:lnTo>
                  <a:lnTo>
                    <a:pt x="972096" y="25184"/>
                  </a:lnTo>
                  <a:lnTo>
                    <a:pt x="980389" y="25184"/>
                  </a:lnTo>
                  <a:lnTo>
                    <a:pt x="987526" y="25184"/>
                  </a:lnTo>
                  <a:lnTo>
                    <a:pt x="993990" y="19354"/>
                  </a:lnTo>
                  <a:close/>
                </a:path>
                <a:path w="1498600" h="224154">
                  <a:moveTo>
                    <a:pt x="1142212" y="149618"/>
                  </a:moveTo>
                  <a:lnTo>
                    <a:pt x="1136942" y="120878"/>
                  </a:lnTo>
                  <a:lnTo>
                    <a:pt x="1124610" y="101460"/>
                  </a:lnTo>
                  <a:lnTo>
                    <a:pt x="1121994" y="97358"/>
                  </a:lnTo>
                  <a:lnTo>
                    <a:pt x="1111745" y="90398"/>
                  </a:lnTo>
                  <a:lnTo>
                    <a:pt x="1111745" y="149618"/>
                  </a:lnTo>
                  <a:lnTo>
                    <a:pt x="1108925" y="168186"/>
                  </a:lnTo>
                  <a:lnTo>
                    <a:pt x="1100569" y="183515"/>
                  </a:lnTo>
                  <a:lnTo>
                    <a:pt x="1086878" y="193929"/>
                  </a:lnTo>
                  <a:lnTo>
                    <a:pt x="1068019" y="197764"/>
                  </a:lnTo>
                  <a:lnTo>
                    <a:pt x="1049159" y="193929"/>
                  </a:lnTo>
                  <a:lnTo>
                    <a:pt x="1035456" y="183515"/>
                  </a:lnTo>
                  <a:lnTo>
                    <a:pt x="1027112" y="168186"/>
                  </a:lnTo>
                  <a:lnTo>
                    <a:pt x="1024280" y="149618"/>
                  </a:lnTo>
                  <a:lnTo>
                    <a:pt x="1027112" y="131051"/>
                  </a:lnTo>
                  <a:lnTo>
                    <a:pt x="1035456" y="115722"/>
                  </a:lnTo>
                  <a:lnTo>
                    <a:pt x="1049159" y="105308"/>
                  </a:lnTo>
                  <a:lnTo>
                    <a:pt x="1068019" y="101460"/>
                  </a:lnTo>
                  <a:lnTo>
                    <a:pt x="1086878" y="105308"/>
                  </a:lnTo>
                  <a:lnTo>
                    <a:pt x="1100569" y="115722"/>
                  </a:lnTo>
                  <a:lnTo>
                    <a:pt x="1108925" y="131051"/>
                  </a:lnTo>
                  <a:lnTo>
                    <a:pt x="1111745" y="149618"/>
                  </a:lnTo>
                  <a:lnTo>
                    <a:pt x="1111745" y="90398"/>
                  </a:lnTo>
                  <a:lnTo>
                    <a:pt x="1098600" y="81457"/>
                  </a:lnTo>
                  <a:lnTo>
                    <a:pt x="1068019" y="75615"/>
                  </a:lnTo>
                  <a:lnTo>
                    <a:pt x="1037424" y="81457"/>
                  </a:lnTo>
                  <a:lnTo>
                    <a:pt x="1014031" y="97358"/>
                  </a:lnTo>
                  <a:lnTo>
                    <a:pt x="999083" y="120878"/>
                  </a:lnTo>
                  <a:lnTo>
                    <a:pt x="993825" y="149618"/>
                  </a:lnTo>
                  <a:lnTo>
                    <a:pt x="999083" y="178346"/>
                  </a:lnTo>
                  <a:lnTo>
                    <a:pt x="1014031" y="201879"/>
                  </a:lnTo>
                  <a:lnTo>
                    <a:pt x="1037424" y="217779"/>
                  </a:lnTo>
                  <a:lnTo>
                    <a:pt x="1068019" y="223621"/>
                  </a:lnTo>
                  <a:lnTo>
                    <a:pt x="1098600" y="217779"/>
                  </a:lnTo>
                  <a:lnTo>
                    <a:pt x="1121994" y="201879"/>
                  </a:lnTo>
                  <a:lnTo>
                    <a:pt x="1124610" y="197764"/>
                  </a:lnTo>
                  <a:lnTo>
                    <a:pt x="1136942" y="178346"/>
                  </a:lnTo>
                  <a:lnTo>
                    <a:pt x="1142212" y="149618"/>
                  </a:lnTo>
                  <a:close/>
                </a:path>
                <a:path w="1498600" h="224154">
                  <a:moveTo>
                    <a:pt x="1246657" y="82600"/>
                  </a:moveTo>
                  <a:lnTo>
                    <a:pt x="1241120" y="76276"/>
                  </a:lnTo>
                  <a:lnTo>
                    <a:pt x="1232255" y="76276"/>
                  </a:lnTo>
                  <a:lnTo>
                    <a:pt x="1217993" y="78384"/>
                  </a:lnTo>
                  <a:lnTo>
                    <a:pt x="1206106" y="84404"/>
                  </a:lnTo>
                  <a:lnTo>
                    <a:pt x="1197000" y="93865"/>
                  </a:lnTo>
                  <a:lnTo>
                    <a:pt x="1191120" y="106324"/>
                  </a:lnTo>
                  <a:lnTo>
                    <a:pt x="1191120" y="83261"/>
                  </a:lnTo>
                  <a:lnTo>
                    <a:pt x="1185240" y="77203"/>
                  </a:lnTo>
                  <a:lnTo>
                    <a:pt x="1167892" y="76606"/>
                  </a:lnTo>
                  <a:lnTo>
                    <a:pt x="1160653" y="84251"/>
                  </a:lnTo>
                  <a:lnTo>
                    <a:pt x="1160653" y="215569"/>
                  </a:lnTo>
                  <a:lnTo>
                    <a:pt x="1166164" y="222351"/>
                  </a:lnTo>
                  <a:lnTo>
                    <a:pt x="1184643" y="222351"/>
                  </a:lnTo>
                  <a:lnTo>
                    <a:pt x="1191120" y="215569"/>
                  </a:lnTo>
                  <a:lnTo>
                    <a:pt x="1191120" y="154152"/>
                  </a:lnTo>
                  <a:lnTo>
                    <a:pt x="1193863" y="132943"/>
                  </a:lnTo>
                  <a:lnTo>
                    <a:pt x="1201750" y="117576"/>
                  </a:lnTo>
                  <a:lnTo>
                    <a:pt x="1214310" y="108140"/>
                  </a:lnTo>
                  <a:lnTo>
                    <a:pt x="1231036" y="104711"/>
                  </a:lnTo>
                  <a:lnTo>
                    <a:pt x="1239062" y="104546"/>
                  </a:lnTo>
                  <a:lnTo>
                    <a:pt x="1246390" y="99009"/>
                  </a:lnTo>
                  <a:lnTo>
                    <a:pt x="1246657" y="82600"/>
                  </a:lnTo>
                  <a:close/>
                </a:path>
                <a:path w="1498600" h="224154">
                  <a:moveTo>
                    <a:pt x="1498536" y="140220"/>
                  </a:moveTo>
                  <a:lnTo>
                    <a:pt x="1494993" y="114160"/>
                  </a:lnTo>
                  <a:lnTo>
                    <a:pt x="1484249" y="93713"/>
                  </a:lnTo>
                  <a:lnTo>
                    <a:pt x="1466138" y="80365"/>
                  </a:lnTo>
                  <a:lnTo>
                    <a:pt x="1440535" y="75577"/>
                  </a:lnTo>
                  <a:lnTo>
                    <a:pt x="1424139" y="77355"/>
                  </a:lnTo>
                  <a:lnTo>
                    <a:pt x="1409585" y="82689"/>
                  </a:lnTo>
                  <a:lnTo>
                    <a:pt x="1396974" y="91668"/>
                  </a:lnTo>
                  <a:lnTo>
                    <a:pt x="1386420" y="104343"/>
                  </a:lnTo>
                  <a:lnTo>
                    <a:pt x="1378254" y="92621"/>
                  </a:lnTo>
                  <a:lnTo>
                    <a:pt x="1367091" y="83540"/>
                  </a:lnTo>
                  <a:lnTo>
                    <a:pt x="1353197" y="77673"/>
                  </a:lnTo>
                  <a:lnTo>
                    <a:pt x="1336852" y="75577"/>
                  </a:lnTo>
                  <a:lnTo>
                    <a:pt x="1322882" y="77419"/>
                  </a:lnTo>
                  <a:lnTo>
                    <a:pt x="1310119" y="82727"/>
                  </a:lnTo>
                  <a:lnTo>
                    <a:pt x="1299298" y="91249"/>
                  </a:lnTo>
                  <a:lnTo>
                    <a:pt x="1291158" y="102717"/>
                  </a:lnTo>
                  <a:lnTo>
                    <a:pt x="1291158" y="83985"/>
                  </a:lnTo>
                  <a:lnTo>
                    <a:pt x="1286281" y="76873"/>
                  </a:lnTo>
                  <a:lnTo>
                    <a:pt x="1266532" y="76873"/>
                  </a:lnTo>
                  <a:lnTo>
                    <a:pt x="1260703" y="83324"/>
                  </a:lnTo>
                  <a:lnTo>
                    <a:pt x="1260703" y="215544"/>
                  </a:lnTo>
                  <a:lnTo>
                    <a:pt x="1266863" y="222326"/>
                  </a:lnTo>
                  <a:lnTo>
                    <a:pt x="1284986" y="222326"/>
                  </a:lnTo>
                  <a:lnTo>
                    <a:pt x="1291158" y="215544"/>
                  </a:lnTo>
                  <a:lnTo>
                    <a:pt x="1291158" y="142836"/>
                  </a:lnTo>
                  <a:lnTo>
                    <a:pt x="1293660" y="127635"/>
                  </a:lnTo>
                  <a:lnTo>
                    <a:pt x="1300975" y="114960"/>
                  </a:lnTo>
                  <a:lnTo>
                    <a:pt x="1312773" y="106299"/>
                  </a:lnTo>
                  <a:lnTo>
                    <a:pt x="1328750" y="103085"/>
                  </a:lnTo>
                  <a:lnTo>
                    <a:pt x="1344422" y="106108"/>
                  </a:lnTo>
                  <a:lnTo>
                    <a:pt x="1355547" y="114427"/>
                  </a:lnTo>
                  <a:lnTo>
                    <a:pt x="1362189" y="126936"/>
                  </a:lnTo>
                  <a:lnTo>
                    <a:pt x="1364386" y="142506"/>
                  </a:lnTo>
                  <a:lnTo>
                    <a:pt x="1364386" y="215544"/>
                  </a:lnTo>
                  <a:lnTo>
                    <a:pt x="1370228" y="222326"/>
                  </a:lnTo>
                  <a:lnTo>
                    <a:pt x="1389011" y="222326"/>
                  </a:lnTo>
                  <a:lnTo>
                    <a:pt x="1394841" y="215544"/>
                  </a:lnTo>
                  <a:lnTo>
                    <a:pt x="1394841" y="142836"/>
                  </a:lnTo>
                  <a:lnTo>
                    <a:pt x="1397495" y="127635"/>
                  </a:lnTo>
                  <a:lnTo>
                    <a:pt x="1405128" y="114960"/>
                  </a:lnTo>
                  <a:lnTo>
                    <a:pt x="1417256" y="106299"/>
                  </a:lnTo>
                  <a:lnTo>
                    <a:pt x="1433398" y="103085"/>
                  </a:lnTo>
                  <a:lnTo>
                    <a:pt x="1448943" y="106108"/>
                  </a:lnTo>
                  <a:lnTo>
                    <a:pt x="1459738" y="114427"/>
                  </a:lnTo>
                  <a:lnTo>
                    <a:pt x="1466037" y="126936"/>
                  </a:lnTo>
                  <a:lnTo>
                    <a:pt x="1468081" y="142506"/>
                  </a:lnTo>
                  <a:lnTo>
                    <a:pt x="1468081" y="215544"/>
                  </a:lnTo>
                  <a:lnTo>
                    <a:pt x="1474546" y="222326"/>
                  </a:lnTo>
                  <a:lnTo>
                    <a:pt x="1483309" y="222326"/>
                  </a:lnTo>
                  <a:lnTo>
                    <a:pt x="1492364" y="222326"/>
                  </a:lnTo>
                  <a:lnTo>
                    <a:pt x="1498536" y="215544"/>
                  </a:lnTo>
                  <a:lnTo>
                    <a:pt x="1498536" y="140220"/>
                  </a:lnTo>
                  <a:close/>
                </a:path>
              </a:pathLst>
            </a:custGeom>
            <a:solidFill>
              <a:srgbClr val="20386F"/>
            </a:solidFill>
          </p:spPr>
          <p:txBody>
            <a:bodyPr wrap="square" lIns="0" tIns="0" rIns="0" bIns="0" rtlCol="0"/>
            <a:lstStyle/>
            <a:p>
              <a:endParaRPr sz="1200"/>
            </a:p>
          </p:txBody>
        </p:sp>
      </p:grpSp>
      <p:sp>
        <p:nvSpPr>
          <p:cNvPr id="15" name="object 15"/>
          <p:cNvSpPr/>
          <p:nvPr/>
        </p:nvSpPr>
        <p:spPr>
          <a:xfrm>
            <a:off x="6553207" y="6297324"/>
            <a:ext cx="306070" cy="304800"/>
          </a:xfrm>
          <a:custGeom>
            <a:avLst/>
            <a:gdLst/>
            <a:ahLst/>
            <a:cxnLst/>
            <a:rect l="l" t="t" r="r" b="b"/>
            <a:pathLst>
              <a:path w="459104" h="457200">
                <a:moveTo>
                  <a:pt x="23126" y="313900"/>
                </a:moveTo>
                <a:lnTo>
                  <a:pt x="6669" y="313900"/>
                </a:lnTo>
                <a:lnTo>
                  <a:pt x="0" y="307248"/>
                </a:lnTo>
                <a:lnTo>
                  <a:pt x="0" y="166167"/>
                </a:lnTo>
                <a:lnTo>
                  <a:pt x="1828" y="157139"/>
                </a:lnTo>
                <a:lnTo>
                  <a:pt x="6814" y="149764"/>
                </a:lnTo>
                <a:lnTo>
                  <a:pt x="14208" y="144791"/>
                </a:lnTo>
                <a:lnTo>
                  <a:pt x="23259" y="142968"/>
                </a:lnTo>
                <a:lnTo>
                  <a:pt x="113511" y="142968"/>
                </a:lnTo>
                <a:lnTo>
                  <a:pt x="113511" y="23199"/>
                </a:lnTo>
                <a:lnTo>
                  <a:pt x="115339" y="14171"/>
                </a:lnTo>
                <a:lnTo>
                  <a:pt x="120325" y="6796"/>
                </a:lnTo>
                <a:lnTo>
                  <a:pt x="127719" y="1823"/>
                </a:lnTo>
                <a:lnTo>
                  <a:pt x="136771" y="0"/>
                </a:lnTo>
                <a:lnTo>
                  <a:pt x="435397" y="0"/>
                </a:lnTo>
                <a:lnTo>
                  <a:pt x="444449" y="1828"/>
                </a:lnTo>
                <a:lnTo>
                  <a:pt x="451842" y="6809"/>
                </a:lnTo>
                <a:lnTo>
                  <a:pt x="456828" y="14185"/>
                </a:lnTo>
                <a:lnTo>
                  <a:pt x="458657" y="23199"/>
                </a:lnTo>
                <a:lnTo>
                  <a:pt x="458657" y="29751"/>
                </a:lnTo>
                <a:lnTo>
                  <a:pt x="143340" y="29751"/>
                </a:lnTo>
                <a:lnTo>
                  <a:pt x="143340" y="142968"/>
                </a:lnTo>
                <a:lnTo>
                  <a:pt x="177118" y="142968"/>
                </a:lnTo>
                <a:lnTo>
                  <a:pt x="186170" y="144796"/>
                </a:lnTo>
                <a:lnTo>
                  <a:pt x="193564" y="149777"/>
                </a:lnTo>
                <a:lnTo>
                  <a:pt x="198550" y="157153"/>
                </a:lnTo>
                <a:lnTo>
                  <a:pt x="200378" y="166167"/>
                </a:lnTo>
                <a:lnTo>
                  <a:pt x="200378" y="172686"/>
                </a:lnTo>
                <a:lnTo>
                  <a:pt x="29796" y="172686"/>
                </a:lnTo>
                <a:lnTo>
                  <a:pt x="29796" y="307248"/>
                </a:lnTo>
                <a:lnTo>
                  <a:pt x="23126" y="313900"/>
                </a:lnTo>
                <a:close/>
              </a:path>
              <a:path w="459104" h="457200">
                <a:moveTo>
                  <a:pt x="458657" y="341336"/>
                </a:moveTo>
                <a:lnTo>
                  <a:pt x="428861" y="341336"/>
                </a:lnTo>
                <a:lnTo>
                  <a:pt x="428861" y="29751"/>
                </a:lnTo>
                <a:lnTo>
                  <a:pt x="458657" y="29751"/>
                </a:lnTo>
                <a:lnTo>
                  <a:pt x="458657" y="341336"/>
                </a:lnTo>
                <a:close/>
              </a:path>
              <a:path w="459104" h="457200">
                <a:moveTo>
                  <a:pt x="286648" y="416692"/>
                </a:moveTo>
                <a:lnTo>
                  <a:pt x="256851" y="416692"/>
                </a:lnTo>
                <a:lnTo>
                  <a:pt x="256851" y="315092"/>
                </a:lnTo>
                <a:lnTo>
                  <a:pt x="194107" y="315092"/>
                </a:lnTo>
                <a:lnTo>
                  <a:pt x="185055" y="313263"/>
                </a:lnTo>
                <a:lnTo>
                  <a:pt x="177662" y="308283"/>
                </a:lnTo>
                <a:lnTo>
                  <a:pt x="172676" y="300907"/>
                </a:lnTo>
                <a:lnTo>
                  <a:pt x="170847" y="291893"/>
                </a:lnTo>
                <a:lnTo>
                  <a:pt x="170847" y="229179"/>
                </a:lnTo>
                <a:lnTo>
                  <a:pt x="136770" y="229179"/>
                </a:lnTo>
                <a:lnTo>
                  <a:pt x="127719" y="227350"/>
                </a:lnTo>
                <a:lnTo>
                  <a:pt x="120325" y="222369"/>
                </a:lnTo>
                <a:lnTo>
                  <a:pt x="115339" y="214993"/>
                </a:lnTo>
                <a:lnTo>
                  <a:pt x="113511" y="205979"/>
                </a:lnTo>
                <a:lnTo>
                  <a:pt x="113511" y="172686"/>
                </a:lnTo>
                <a:lnTo>
                  <a:pt x="200378" y="172686"/>
                </a:lnTo>
                <a:lnTo>
                  <a:pt x="143340" y="172686"/>
                </a:lnTo>
                <a:lnTo>
                  <a:pt x="143340" y="199427"/>
                </a:lnTo>
                <a:lnTo>
                  <a:pt x="200378" y="199427"/>
                </a:lnTo>
                <a:lnTo>
                  <a:pt x="200378" y="200155"/>
                </a:lnTo>
                <a:lnTo>
                  <a:pt x="264550" y="200155"/>
                </a:lnTo>
                <a:lnTo>
                  <a:pt x="273601" y="201983"/>
                </a:lnTo>
                <a:lnTo>
                  <a:pt x="280995" y="206964"/>
                </a:lnTo>
                <a:lnTo>
                  <a:pt x="285981" y="214340"/>
                </a:lnTo>
                <a:lnTo>
                  <a:pt x="287810" y="223354"/>
                </a:lnTo>
                <a:lnTo>
                  <a:pt x="287810" y="228715"/>
                </a:lnTo>
                <a:lnTo>
                  <a:pt x="200676" y="228715"/>
                </a:lnTo>
                <a:lnTo>
                  <a:pt x="200676" y="285340"/>
                </a:lnTo>
                <a:lnTo>
                  <a:pt x="369689" y="285340"/>
                </a:lnTo>
                <a:lnTo>
                  <a:pt x="374809" y="287458"/>
                </a:lnTo>
                <a:lnTo>
                  <a:pt x="379289" y="291893"/>
                </a:lnTo>
                <a:lnTo>
                  <a:pt x="402250" y="314794"/>
                </a:lnTo>
                <a:lnTo>
                  <a:pt x="286648" y="314794"/>
                </a:lnTo>
                <a:lnTo>
                  <a:pt x="286648" y="416692"/>
                </a:lnTo>
                <a:close/>
              </a:path>
              <a:path w="459104" h="457200">
                <a:moveTo>
                  <a:pt x="200378" y="199427"/>
                </a:moveTo>
                <a:lnTo>
                  <a:pt x="172008" y="199427"/>
                </a:lnTo>
                <a:lnTo>
                  <a:pt x="172008" y="172686"/>
                </a:lnTo>
                <a:lnTo>
                  <a:pt x="200378" y="172686"/>
                </a:lnTo>
                <a:lnTo>
                  <a:pt x="200378" y="199427"/>
                </a:lnTo>
                <a:close/>
              </a:path>
              <a:path w="459104" h="457200">
                <a:moveTo>
                  <a:pt x="369689" y="285340"/>
                </a:moveTo>
                <a:lnTo>
                  <a:pt x="258013" y="285340"/>
                </a:lnTo>
                <a:lnTo>
                  <a:pt x="258013" y="228715"/>
                </a:lnTo>
                <a:lnTo>
                  <a:pt x="287810" y="228715"/>
                </a:lnTo>
                <a:lnTo>
                  <a:pt x="287810" y="285075"/>
                </a:lnTo>
                <a:lnTo>
                  <a:pt x="369049" y="285075"/>
                </a:lnTo>
                <a:lnTo>
                  <a:pt x="369689" y="285340"/>
                </a:lnTo>
                <a:close/>
              </a:path>
              <a:path w="459104" h="457200">
                <a:moveTo>
                  <a:pt x="287810" y="285075"/>
                </a:moveTo>
                <a:close/>
              </a:path>
              <a:path w="459104" h="457200">
                <a:moveTo>
                  <a:pt x="369049" y="285075"/>
                </a:moveTo>
                <a:lnTo>
                  <a:pt x="287810" y="285075"/>
                </a:lnTo>
                <a:lnTo>
                  <a:pt x="368969" y="285042"/>
                </a:lnTo>
                <a:close/>
              </a:path>
              <a:path w="459104" h="457200">
                <a:moveTo>
                  <a:pt x="437585" y="380238"/>
                </a:moveTo>
                <a:lnTo>
                  <a:pt x="430843" y="379899"/>
                </a:lnTo>
                <a:lnTo>
                  <a:pt x="424487" y="377636"/>
                </a:lnTo>
                <a:lnTo>
                  <a:pt x="418939" y="373537"/>
                </a:lnTo>
                <a:lnTo>
                  <a:pt x="360044" y="314794"/>
                </a:lnTo>
                <a:lnTo>
                  <a:pt x="402250" y="314794"/>
                </a:lnTo>
                <a:lnTo>
                  <a:pt x="428861" y="341336"/>
                </a:lnTo>
                <a:lnTo>
                  <a:pt x="458657" y="341336"/>
                </a:lnTo>
                <a:lnTo>
                  <a:pt x="458657" y="357122"/>
                </a:lnTo>
                <a:lnTo>
                  <a:pt x="457639" y="363944"/>
                </a:lnTo>
                <a:lnTo>
                  <a:pt x="454746" y="370029"/>
                </a:lnTo>
                <a:lnTo>
                  <a:pt x="450216" y="375021"/>
                </a:lnTo>
                <a:lnTo>
                  <a:pt x="444290" y="378567"/>
                </a:lnTo>
                <a:lnTo>
                  <a:pt x="437585" y="380238"/>
                </a:lnTo>
                <a:close/>
              </a:path>
              <a:path w="459104" h="457200">
                <a:moveTo>
                  <a:pt x="266076" y="457200"/>
                </a:moveTo>
                <a:lnTo>
                  <a:pt x="263322" y="457200"/>
                </a:lnTo>
                <a:lnTo>
                  <a:pt x="256818" y="457199"/>
                </a:lnTo>
                <a:lnTo>
                  <a:pt x="250481" y="454453"/>
                </a:lnTo>
                <a:lnTo>
                  <a:pt x="202734" y="400409"/>
                </a:lnTo>
                <a:lnTo>
                  <a:pt x="6702" y="400409"/>
                </a:lnTo>
                <a:lnTo>
                  <a:pt x="33" y="393757"/>
                </a:lnTo>
                <a:lnTo>
                  <a:pt x="33" y="377343"/>
                </a:lnTo>
                <a:lnTo>
                  <a:pt x="6702" y="370691"/>
                </a:lnTo>
                <a:lnTo>
                  <a:pt x="212356" y="370691"/>
                </a:lnTo>
                <a:lnTo>
                  <a:pt x="218727" y="373570"/>
                </a:lnTo>
                <a:lnTo>
                  <a:pt x="223169" y="378567"/>
                </a:lnTo>
                <a:lnTo>
                  <a:pt x="256851" y="416692"/>
                </a:lnTo>
                <a:lnTo>
                  <a:pt x="286648" y="416692"/>
                </a:lnTo>
                <a:lnTo>
                  <a:pt x="286648" y="433967"/>
                </a:lnTo>
                <a:lnTo>
                  <a:pt x="285582" y="440980"/>
                </a:lnTo>
                <a:lnTo>
                  <a:pt x="282554" y="447180"/>
                </a:lnTo>
                <a:lnTo>
                  <a:pt x="277815" y="452201"/>
                </a:lnTo>
                <a:lnTo>
                  <a:pt x="271617" y="455677"/>
                </a:lnTo>
                <a:lnTo>
                  <a:pt x="268896" y="456703"/>
                </a:lnTo>
                <a:lnTo>
                  <a:pt x="266076" y="457200"/>
                </a:lnTo>
                <a:close/>
              </a:path>
            </a:pathLst>
          </a:custGeom>
          <a:solidFill>
            <a:srgbClr val="01B661"/>
          </a:solidFill>
        </p:spPr>
        <p:txBody>
          <a:bodyPr wrap="square" lIns="0" tIns="0" rIns="0" bIns="0" rtlCol="0"/>
          <a:lstStyle/>
          <a:p>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9A73E-C4CE-1E48-9660-EB329568FD03}"/>
              </a:ext>
            </a:extLst>
          </p:cNvPr>
          <p:cNvSpPr>
            <a:spLocks noGrp="1"/>
          </p:cNvSpPr>
          <p:nvPr>
            <p:ph type="title"/>
          </p:nvPr>
        </p:nvSpPr>
        <p:spPr>
          <a:xfrm>
            <a:off x="838200" y="884723"/>
            <a:ext cx="5257800" cy="1325563"/>
          </a:xfrm>
        </p:spPr>
        <p:txBody>
          <a:bodyPr/>
          <a:lstStyle/>
          <a:p>
            <a:r>
              <a:rPr lang="en-GB" sz="3000" dirty="0"/>
              <a:t>National Energy and Climate Platforms to deliver on the </a:t>
            </a:r>
            <a:r>
              <a:rPr lang="en-GB" sz="3000" dirty="0">
                <a:solidFill>
                  <a:schemeClr val="accent1"/>
                </a:solidFill>
              </a:rPr>
              <a:t>EU 2030 targets</a:t>
            </a:r>
            <a:endParaRPr lang="en-RO" sz="3000" dirty="0">
              <a:solidFill>
                <a:schemeClr val="accent1"/>
              </a:solidFill>
            </a:endParaRPr>
          </a:p>
        </p:txBody>
      </p:sp>
      <p:pic>
        <p:nvPicPr>
          <p:cNvPr id="8" name="Picture 7" descr="Icon&#10;&#10;Description automatically generated">
            <a:extLst>
              <a:ext uri="{FF2B5EF4-FFF2-40B4-BE49-F238E27FC236}">
                <a16:creationId xmlns:a16="http://schemas.microsoft.com/office/drawing/2014/main" id="{6163FF48-717E-3FA9-76F3-D0153C49EBE7}"/>
              </a:ext>
            </a:extLst>
          </p:cNvPr>
          <p:cNvPicPr>
            <a:picLocks noChangeAspect="1"/>
          </p:cNvPicPr>
          <p:nvPr/>
        </p:nvPicPr>
        <p:blipFill>
          <a:blip r:embed="rId3"/>
          <a:stretch>
            <a:fillRect/>
          </a:stretch>
        </p:blipFill>
        <p:spPr>
          <a:xfrm>
            <a:off x="5109756" y="2210286"/>
            <a:ext cx="899160" cy="899160"/>
          </a:xfrm>
          <a:prstGeom prst="rect">
            <a:avLst/>
          </a:prstGeom>
        </p:spPr>
      </p:pic>
      <p:pic>
        <p:nvPicPr>
          <p:cNvPr id="10" name="Picture 9" descr="Icon&#10;&#10;Description automatically generated">
            <a:extLst>
              <a:ext uri="{FF2B5EF4-FFF2-40B4-BE49-F238E27FC236}">
                <a16:creationId xmlns:a16="http://schemas.microsoft.com/office/drawing/2014/main" id="{37708FD5-1F93-B874-D5AF-2D856E4C9E44}"/>
              </a:ext>
            </a:extLst>
          </p:cNvPr>
          <p:cNvPicPr>
            <a:picLocks noChangeAspect="1"/>
          </p:cNvPicPr>
          <p:nvPr/>
        </p:nvPicPr>
        <p:blipFill>
          <a:blip r:embed="rId4"/>
          <a:stretch>
            <a:fillRect/>
          </a:stretch>
        </p:blipFill>
        <p:spPr>
          <a:xfrm>
            <a:off x="2281647" y="2210286"/>
            <a:ext cx="899160" cy="899160"/>
          </a:xfrm>
          <a:prstGeom prst="rect">
            <a:avLst/>
          </a:prstGeom>
        </p:spPr>
      </p:pic>
      <p:pic>
        <p:nvPicPr>
          <p:cNvPr id="12" name="Picture 11" descr="Icon&#10;&#10;Description automatically generated">
            <a:extLst>
              <a:ext uri="{FF2B5EF4-FFF2-40B4-BE49-F238E27FC236}">
                <a16:creationId xmlns:a16="http://schemas.microsoft.com/office/drawing/2014/main" id="{B1EC3C94-0EF8-D849-BCA2-2F8F332D02E5}"/>
              </a:ext>
            </a:extLst>
          </p:cNvPr>
          <p:cNvPicPr>
            <a:picLocks noChangeAspect="1"/>
          </p:cNvPicPr>
          <p:nvPr/>
        </p:nvPicPr>
        <p:blipFill>
          <a:blip r:embed="rId5"/>
          <a:stretch>
            <a:fillRect/>
          </a:stretch>
        </p:blipFill>
        <p:spPr>
          <a:xfrm>
            <a:off x="896983" y="2210286"/>
            <a:ext cx="899160" cy="899160"/>
          </a:xfrm>
          <a:prstGeom prst="rect">
            <a:avLst/>
          </a:prstGeom>
        </p:spPr>
      </p:pic>
      <p:pic>
        <p:nvPicPr>
          <p:cNvPr id="26" name="Picture 25" descr="Icon&#10;&#10;Description automatically generated">
            <a:extLst>
              <a:ext uri="{FF2B5EF4-FFF2-40B4-BE49-F238E27FC236}">
                <a16:creationId xmlns:a16="http://schemas.microsoft.com/office/drawing/2014/main" id="{B489351D-9349-D1E5-261B-3F85839D426F}"/>
              </a:ext>
            </a:extLst>
          </p:cNvPr>
          <p:cNvPicPr>
            <a:picLocks noChangeAspect="1"/>
          </p:cNvPicPr>
          <p:nvPr/>
        </p:nvPicPr>
        <p:blipFill>
          <a:blip r:embed="rId6"/>
          <a:stretch>
            <a:fillRect/>
          </a:stretch>
        </p:blipFill>
        <p:spPr>
          <a:xfrm>
            <a:off x="3725093" y="2210286"/>
            <a:ext cx="899161" cy="899161"/>
          </a:xfrm>
          <a:prstGeom prst="rect">
            <a:avLst/>
          </a:prstGeom>
        </p:spPr>
      </p:pic>
      <p:sp>
        <p:nvSpPr>
          <p:cNvPr id="28" name="TextBox 27">
            <a:extLst>
              <a:ext uri="{FF2B5EF4-FFF2-40B4-BE49-F238E27FC236}">
                <a16:creationId xmlns:a16="http://schemas.microsoft.com/office/drawing/2014/main" id="{C932D137-EDA8-785C-AD6D-70A415281584}"/>
              </a:ext>
            </a:extLst>
          </p:cNvPr>
          <p:cNvSpPr txBox="1"/>
          <p:nvPr/>
        </p:nvSpPr>
        <p:spPr>
          <a:xfrm>
            <a:off x="838200" y="3244334"/>
            <a:ext cx="1016726" cy="184666"/>
          </a:xfrm>
          <a:prstGeom prst="rect">
            <a:avLst/>
          </a:prstGeom>
          <a:noFill/>
        </p:spPr>
        <p:txBody>
          <a:bodyPr wrap="square" lIns="0" tIns="0" rIns="0" bIns="0" rtlCol="0">
            <a:spAutoFit/>
          </a:bodyPr>
          <a:lstStyle/>
          <a:p>
            <a:pPr algn="ctr"/>
            <a:r>
              <a:rPr lang="en-RO" sz="1200" dirty="0">
                <a:latin typeface="Open Sans" panose="020B0606030504020204" pitchFamily="34" charset="0"/>
                <a:ea typeface="Open Sans" panose="020B0606030504020204" pitchFamily="34" charset="0"/>
                <a:cs typeface="Open Sans" panose="020B0606030504020204" pitchFamily="34" charset="0"/>
              </a:rPr>
              <a:t>Workshop</a:t>
            </a:r>
          </a:p>
        </p:txBody>
      </p:sp>
      <p:sp>
        <p:nvSpPr>
          <p:cNvPr id="29" name="TextBox 28">
            <a:extLst>
              <a:ext uri="{FF2B5EF4-FFF2-40B4-BE49-F238E27FC236}">
                <a16:creationId xmlns:a16="http://schemas.microsoft.com/office/drawing/2014/main" id="{55C5FA42-3AC2-FFE0-C3A1-02C67B06C5AF}"/>
              </a:ext>
            </a:extLst>
          </p:cNvPr>
          <p:cNvSpPr txBox="1"/>
          <p:nvPr/>
        </p:nvSpPr>
        <p:spPr>
          <a:xfrm>
            <a:off x="2222864" y="3244334"/>
            <a:ext cx="1016726" cy="184666"/>
          </a:xfrm>
          <a:prstGeom prst="rect">
            <a:avLst/>
          </a:prstGeom>
          <a:noFill/>
        </p:spPr>
        <p:txBody>
          <a:bodyPr wrap="square" lIns="0" tIns="0" rIns="0" bIns="0" rtlCol="0">
            <a:spAutoFit/>
          </a:bodyPr>
          <a:lstStyle/>
          <a:p>
            <a:pPr algn="ctr"/>
            <a:r>
              <a:rPr lang="en-RO" sz="1200" dirty="0">
                <a:latin typeface="Open Sans" panose="020B0606030504020204" pitchFamily="34" charset="0"/>
                <a:ea typeface="Open Sans" panose="020B0606030504020204" pitchFamily="34" charset="0"/>
                <a:cs typeface="Open Sans" panose="020B0606030504020204" pitchFamily="34" charset="0"/>
              </a:rPr>
              <a:t>Map</a:t>
            </a:r>
          </a:p>
        </p:txBody>
      </p:sp>
      <p:sp>
        <p:nvSpPr>
          <p:cNvPr id="30" name="TextBox 29">
            <a:extLst>
              <a:ext uri="{FF2B5EF4-FFF2-40B4-BE49-F238E27FC236}">
                <a16:creationId xmlns:a16="http://schemas.microsoft.com/office/drawing/2014/main" id="{5D483124-79C2-D6F2-9AFB-9D2CDC5B5971}"/>
              </a:ext>
            </a:extLst>
          </p:cNvPr>
          <p:cNvSpPr txBox="1"/>
          <p:nvPr/>
        </p:nvSpPr>
        <p:spPr>
          <a:xfrm>
            <a:off x="3666310" y="3244334"/>
            <a:ext cx="1016726" cy="184666"/>
          </a:xfrm>
          <a:prstGeom prst="rect">
            <a:avLst/>
          </a:prstGeom>
          <a:noFill/>
        </p:spPr>
        <p:txBody>
          <a:bodyPr wrap="square" lIns="0" tIns="0" rIns="0" bIns="0" rtlCol="0">
            <a:spAutoFit/>
          </a:bodyPr>
          <a:lstStyle/>
          <a:p>
            <a:pPr algn="ctr"/>
            <a:r>
              <a:rPr lang="en-RO" sz="1200" dirty="0">
                <a:latin typeface="Open Sans" panose="020B0606030504020204" pitchFamily="34" charset="0"/>
                <a:ea typeface="Open Sans" panose="020B0606030504020204" pitchFamily="34" charset="0"/>
                <a:cs typeface="Open Sans" panose="020B0606030504020204" pitchFamily="34" charset="0"/>
              </a:rPr>
              <a:t>Dialogue</a:t>
            </a:r>
          </a:p>
        </p:txBody>
      </p:sp>
      <p:sp>
        <p:nvSpPr>
          <p:cNvPr id="31" name="TextBox 30">
            <a:extLst>
              <a:ext uri="{FF2B5EF4-FFF2-40B4-BE49-F238E27FC236}">
                <a16:creationId xmlns:a16="http://schemas.microsoft.com/office/drawing/2014/main" id="{08AA7D28-A0C3-DB25-4D40-F7F0AAFCC437}"/>
              </a:ext>
            </a:extLst>
          </p:cNvPr>
          <p:cNvSpPr txBox="1"/>
          <p:nvPr/>
        </p:nvSpPr>
        <p:spPr>
          <a:xfrm>
            <a:off x="5050973" y="3244334"/>
            <a:ext cx="1016726" cy="184666"/>
          </a:xfrm>
          <a:prstGeom prst="rect">
            <a:avLst/>
          </a:prstGeom>
          <a:noFill/>
        </p:spPr>
        <p:txBody>
          <a:bodyPr wrap="square" lIns="0" tIns="0" rIns="0" bIns="0" rtlCol="0">
            <a:spAutoFit/>
          </a:bodyPr>
          <a:lstStyle/>
          <a:p>
            <a:pPr algn="ctr"/>
            <a:r>
              <a:rPr lang="en-RO" sz="1200" dirty="0">
                <a:latin typeface="Open Sans" panose="020B0606030504020204" pitchFamily="34" charset="0"/>
                <a:ea typeface="Open Sans" panose="020B0606030504020204" pitchFamily="34" charset="0"/>
                <a:cs typeface="Open Sans" panose="020B0606030504020204" pitchFamily="34" charset="0"/>
              </a:rPr>
              <a:t>Guidelines</a:t>
            </a:r>
          </a:p>
        </p:txBody>
      </p:sp>
      <p:pic>
        <p:nvPicPr>
          <p:cNvPr id="5" name="Image 4">
            <a:extLst>
              <a:ext uri="{FF2B5EF4-FFF2-40B4-BE49-F238E27FC236}">
                <a16:creationId xmlns:a16="http://schemas.microsoft.com/office/drawing/2014/main" id="{3E9253A9-4AA6-76C5-F253-B023A410EE9C}"/>
              </a:ext>
            </a:extLst>
          </p:cNvPr>
          <p:cNvPicPr>
            <a:picLocks noChangeAspect="1"/>
          </p:cNvPicPr>
          <p:nvPr/>
        </p:nvPicPr>
        <p:blipFill>
          <a:blip r:embed="rId7"/>
          <a:stretch>
            <a:fillRect/>
          </a:stretch>
        </p:blipFill>
        <p:spPr>
          <a:xfrm>
            <a:off x="8028678" y="0"/>
            <a:ext cx="2743684" cy="6858000"/>
          </a:xfrm>
          <a:prstGeom prst="rect">
            <a:avLst/>
          </a:prstGeom>
        </p:spPr>
      </p:pic>
      <p:sp>
        <p:nvSpPr>
          <p:cNvPr id="9" name="Content Placeholder 2">
            <a:extLst>
              <a:ext uri="{FF2B5EF4-FFF2-40B4-BE49-F238E27FC236}">
                <a16:creationId xmlns:a16="http://schemas.microsoft.com/office/drawing/2014/main" id="{059340BA-DF33-71D5-6B54-9CD4AFF784C2}"/>
              </a:ext>
            </a:extLst>
          </p:cNvPr>
          <p:cNvSpPr>
            <a:spLocks noGrp="1"/>
          </p:cNvSpPr>
          <p:nvPr>
            <p:ph sz="half" idx="1"/>
          </p:nvPr>
        </p:nvSpPr>
        <p:spPr>
          <a:xfrm>
            <a:off x="838200" y="3703819"/>
            <a:ext cx="6111240" cy="2269458"/>
          </a:xfrm>
        </p:spPr>
        <p:txBody>
          <a:bodyPr/>
          <a:lstStyle/>
          <a:p>
            <a:pPr marL="342900" indent="-342900">
              <a:buFont typeface="Wingdings" pitchFamily="2" charset="2"/>
              <a:buChar char="ü"/>
            </a:pPr>
            <a:r>
              <a:rPr lang="nl-BE" sz="1700" dirty="0">
                <a:latin typeface="Tahoma" panose="020B0604030504040204" pitchFamily="34" charset="0"/>
                <a:ea typeface="Tahoma" panose="020B0604030504040204" pitchFamily="34" charset="0"/>
                <a:cs typeface="Tahoma" panose="020B0604030504040204" pitchFamily="34" charset="0"/>
              </a:rPr>
              <a:t>Collection &amp; mapping of </a:t>
            </a:r>
            <a:r>
              <a:rPr lang="nl-BE" sz="1700" b="1" dirty="0">
                <a:latin typeface="Tahoma" panose="020B0604030504040204" pitchFamily="34" charset="0"/>
                <a:ea typeface="Tahoma" panose="020B0604030504040204" pitchFamily="34" charset="0"/>
                <a:cs typeface="Tahoma" panose="020B0604030504040204" pitchFamily="34" charset="0"/>
              </a:rPr>
              <a:t>21 good MLG practices</a:t>
            </a:r>
            <a:r>
              <a:rPr lang="nl-BE" sz="1700" dirty="0">
                <a:latin typeface="Tahoma" panose="020B0604030504040204" pitchFamily="34" charset="0"/>
                <a:ea typeface="Tahoma" panose="020B0604030504040204" pitchFamily="34" charset="0"/>
                <a:cs typeface="Tahoma" panose="020B0604030504040204" pitchFamily="34" charset="0"/>
              </a:rPr>
              <a:t> (including 17 interviews and success factors)</a:t>
            </a:r>
          </a:p>
          <a:p>
            <a:pPr marL="342900" indent="-342900">
              <a:buFont typeface="Wingdings" pitchFamily="2" charset="2"/>
              <a:buChar char="ü"/>
            </a:pPr>
            <a:r>
              <a:rPr lang="fr-BE" sz="1700" dirty="0">
                <a:solidFill>
                  <a:srgbClr val="1E386D"/>
                </a:solidFill>
                <a:effectLst/>
                <a:latin typeface="Tahoma" panose="020B0604030504040204" pitchFamily="34" charset="0"/>
                <a:ea typeface="Tahoma" panose="020B0604030504040204" pitchFamily="34" charset="0"/>
                <a:cs typeface="Tahoma" panose="020B0604030504040204" pitchFamily="34" charset="0"/>
              </a:rPr>
              <a:t>National </a:t>
            </a:r>
            <a:r>
              <a:rPr lang="fr-BE" sz="1700" dirty="0" err="1">
                <a:solidFill>
                  <a:srgbClr val="1E386D"/>
                </a:solidFill>
                <a:effectLst/>
                <a:latin typeface="Tahoma" panose="020B0604030504040204" pitchFamily="34" charset="0"/>
                <a:ea typeface="Tahoma" panose="020B0604030504040204" pitchFamily="34" charset="0"/>
                <a:cs typeface="Tahoma" panose="020B0604030504040204" pitchFamily="34" charset="0"/>
              </a:rPr>
              <a:t>analysis</a:t>
            </a:r>
            <a:r>
              <a:rPr lang="fr-BE" sz="1700" dirty="0">
                <a:solidFill>
                  <a:srgbClr val="1E386D"/>
                </a:solidFill>
                <a:effectLst/>
                <a:latin typeface="Tahoma" panose="020B0604030504040204" pitchFamily="34" charset="0"/>
                <a:ea typeface="Tahoma" panose="020B0604030504040204" pitchFamily="34" charset="0"/>
                <a:cs typeface="Tahoma" panose="020B0604030504040204" pitchFamily="34" charset="0"/>
              </a:rPr>
              <a:t> of </a:t>
            </a:r>
            <a:r>
              <a:rPr lang="fr-BE" sz="1700" b="1" dirty="0">
                <a:solidFill>
                  <a:srgbClr val="1E386D"/>
                </a:solidFill>
                <a:effectLst/>
                <a:latin typeface="Tahoma" panose="020B0604030504040204" pitchFamily="34" charset="0"/>
                <a:ea typeface="Tahoma" panose="020B0604030504040204" pitchFamily="34" charset="0"/>
                <a:cs typeface="Tahoma" panose="020B0604030504040204" pitchFamily="34" charset="0"/>
              </a:rPr>
              <a:t>local </a:t>
            </a:r>
            <a:r>
              <a:rPr lang="fr-BE" sz="1700" b="1" dirty="0" err="1">
                <a:solidFill>
                  <a:srgbClr val="1E386D"/>
                </a:solidFill>
                <a:effectLst/>
                <a:latin typeface="Tahoma" panose="020B0604030504040204" pitchFamily="34" charset="0"/>
                <a:ea typeface="Tahoma" panose="020B0604030504040204" pitchFamily="34" charset="0"/>
                <a:cs typeface="Tahoma" panose="020B0604030504040204" pitchFamily="34" charset="0"/>
              </a:rPr>
              <a:t>government</a:t>
            </a:r>
            <a:r>
              <a:rPr lang="fr-BE" sz="1700" b="1" dirty="0">
                <a:solidFill>
                  <a:srgbClr val="1E386D"/>
                </a:solidFill>
                <a:effectLst/>
                <a:latin typeface="Tahoma" panose="020B0604030504040204" pitchFamily="34" charset="0"/>
                <a:ea typeface="Tahoma" panose="020B0604030504040204" pitchFamily="34" charset="0"/>
                <a:cs typeface="Tahoma" panose="020B0604030504040204" pitchFamily="34" charset="0"/>
              </a:rPr>
              <a:t> participation and </a:t>
            </a:r>
            <a:r>
              <a:rPr lang="fr-BE" sz="1700" b="1" dirty="0" err="1">
                <a:solidFill>
                  <a:srgbClr val="1E386D"/>
                </a:solidFill>
                <a:effectLst/>
                <a:latin typeface="Tahoma" panose="020B0604030504040204" pitchFamily="34" charset="0"/>
                <a:ea typeface="Tahoma" panose="020B0604030504040204" pitchFamily="34" charset="0"/>
                <a:cs typeface="Tahoma" panose="020B0604030504040204" pitchFamily="34" charset="0"/>
              </a:rPr>
              <a:t>role</a:t>
            </a:r>
            <a:r>
              <a:rPr lang="fr-BE" sz="1700" b="1" dirty="0">
                <a:solidFill>
                  <a:srgbClr val="1E386D"/>
                </a:solidFill>
                <a:effectLst/>
                <a:latin typeface="Tahoma" panose="020B0604030504040204" pitchFamily="34" charset="0"/>
                <a:ea typeface="Tahoma" panose="020B0604030504040204" pitchFamily="34" charset="0"/>
                <a:cs typeface="Tahoma" panose="020B0604030504040204" pitchFamily="34" charset="0"/>
              </a:rPr>
              <a:t> </a:t>
            </a:r>
            <a:r>
              <a:rPr lang="fr-BE" sz="1700" dirty="0">
                <a:solidFill>
                  <a:srgbClr val="1E386D"/>
                </a:solidFill>
                <a:effectLst/>
                <a:latin typeface="Tahoma" panose="020B0604030504040204" pitchFamily="34" charset="0"/>
                <a:ea typeface="Tahoma" panose="020B0604030504040204" pitchFamily="34" charset="0"/>
                <a:cs typeface="Tahoma" panose="020B0604030504040204" pitchFamily="34" charset="0"/>
              </a:rPr>
              <a:t>in national </a:t>
            </a:r>
            <a:r>
              <a:rPr lang="fr-BE" sz="1700" dirty="0" err="1">
                <a:solidFill>
                  <a:srgbClr val="1E386D"/>
                </a:solidFill>
                <a:effectLst/>
                <a:latin typeface="Tahoma" panose="020B0604030504040204" pitchFamily="34" charset="0"/>
                <a:ea typeface="Tahoma" panose="020B0604030504040204" pitchFamily="34" charset="0"/>
                <a:cs typeface="Tahoma" panose="020B0604030504040204" pitchFamily="34" charset="0"/>
              </a:rPr>
              <a:t>climate</a:t>
            </a:r>
            <a:r>
              <a:rPr lang="fr-BE" sz="1700" dirty="0">
                <a:solidFill>
                  <a:srgbClr val="1E386D"/>
                </a:solidFill>
                <a:effectLst/>
                <a:latin typeface="Tahoma" panose="020B0604030504040204" pitchFamily="34" charset="0"/>
                <a:ea typeface="Tahoma" panose="020B0604030504040204" pitchFamily="34" charset="0"/>
                <a:cs typeface="Tahoma" panose="020B0604030504040204" pitchFamily="34" charset="0"/>
              </a:rPr>
              <a:t> and </a:t>
            </a:r>
            <a:r>
              <a:rPr lang="fr-BE" sz="1700" dirty="0" err="1">
                <a:solidFill>
                  <a:srgbClr val="1E386D"/>
                </a:solidFill>
                <a:effectLst/>
                <a:latin typeface="Tahoma" panose="020B0604030504040204" pitchFamily="34" charset="0"/>
                <a:ea typeface="Tahoma" panose="020B0604030504040204" pitchFamily="34" charset="0"/>
                <a:cs typeface="Tahoma" panose="020B0604030504040204" pitchFamily="34" charset="0"/>
              </a:rPr>
              <a:t>energy</a:t>
            </a:r>
            <a:r>
              <a:rPr lang="fr-BE" sz="1700" dirty="0">
                <a:solidFill>
                  <a:srgbClr val="1E386D"/>
                </a:solidFill>
                <a:effectLst/>
                <a:latin typeface="Tahoma" panose="020B0604030504040204" pitchFamily="34" charset="0"/>
                <a:ea typeface="Tahoma" panose="020B0604030504040204" pitchFamily="34" charset="0"/>
                <a:cs typeface="Tahoma" panose="020B0604030504040204" pitchFamily="34" charset="0"/>
              </a:rPr>
              <a:t> </a:t>
            </a:r>
            <a:r>
              <a:rPr lang="fr-BE" sz="1700" dirty="0" err="1">
                <a:solidFill>
                  <a:srgbClr val="1E386D"/>
                </a:solidFill>
                <a:effectLst/>
                <a:latin typeface="Tahoma" panose="020B0604030504040204" pitchFamily="34" charset="0"/>
                <a:ea typeface="Tahoma" panose="020B0604030504040204" pitchFamily="34" charset="0"/>
                <a:cs typeface="Tahoma" panose="020B0604030504040204" pitchFamily="34" charset="0"/>
              </a:rPr>
              <a:t>decision-making</a:t>
            </a:r>
            <a:r>
              <a:rPr lang="fr-BE" sz="1700" dirty="0">
                <a:solidFill>
                  <a:srgbClr val="1E386D"/>
                </a:solidFill>
                <a:effectLst/>
                <a:latin typeface="Tahoma" panose="020B0604030504040204" pitchFamily="34" charset="0"/>
                <a:ea typeface="Tahoma" panose="020B0604030504040204" pitchFamily="34" charset="0"/>
                <a:cs typeface="Tahoma" panose="020B0604030504040204" pitchFamily="34" charset="0"/>
              </a:rPr>
              <a:t> </a:t>
            </a:r>
            <a:r>
              <a:rPr lang="fr-BE" sz="1700" dirty="0" err="1">
                <a:solidFill>
                  <a:srgbClr val="1E386D"/>
                </a:solidFill>
                <a:effectLst/>
                <a:latin typeface="Tahoma" panose="020B0604030504040204" pitchFamily="34" charset="0"/>
                <a:ea typeface="Tahoma" panose="020B0604030504040204" pitchFamily="34" charset="0"/>
                <a:cs typeface="Tahoma" panose="020B0604030504040204" pitchFamily="34" charset="0"/>
              </a:rPr>
              <a:t>processes</a:t>
            </a:r>
            <a:r>
              <a:rPr lang="fr-BE" sz="1700" dirty="0">
                <a:solidFill>
                  <a:srgbClr val="1E386D"/>
                </a:solidFill>
                <a:effectLst/>
                <a:latin typeface="Tahoma" panose="020B0604030504040204" pitchFamily="34" charset="0"/>
                <a:ea typeface="Tahoma" panose="020B0604030504040204" pitchFamily="34" charset="0"/>
                <a:cs typeface="Tahoma" panose="020B0604030504040204" pitchFamily="34" charset="0"/>
              </a:rPr>
              <a:t> (SWOT </a:t>
            </a:r>
            <a:r>
              <a:rPr lang="fr-BE" sz="1700" dirty="0" err="1">
                <a:solidFill>
                  <a:srgbClr val="1E386D"/>
                </a:solidFill>
                <a:effectLst/>
                <a:latin typeface="Tahoma" panose="020B0604030504040204" pitchFamily="34" charset="0"/>
                <a:ea typeface="Tahoma" panose="020B0604030504040204" pitchFamily="34" charset="0"/>
                <a:cs typeface="Tahoma" panose="020B0604030504040204" pitchFamily="34" charset="0"/>
              </a:rPr>
              <a:t>analysis</a:t>
            </a:r>
            <a:r>
              <a:rPr lang="fr-BE" sz="1700" dirty="0">
                <a:solidFill>
                  <a:srgbClr val="1E386D"/>
                </a:solidFill>
                <a:effectLst/>
                <a:latin typeface="Tahoma" panose="020B0604030504040204" pitchFamily="34" charset="0"/>
                <a:ea typeface="Tahoma" panose="020B0604030504040204" pitchFamily="34" charset="0"/>
                <a:cs typeface="Tahoma" panose="020B0604030504040204" pitchFamily="34" charset="0"/>
              </a:rPr>
              <a:t>)</a:t>
            </a:r>
            <a:endParaRPr lang="nl-BE" sz="17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itchFamily="2" charset="2"/>
              <a:buChar char="ü"/>
            </a:pPr>
            <a:r>
              <a:rPr lang="nl-BE" sz="1700" dirty="0">
                <a:latin typeface="Tahoma" panose="020B0604030504040204" pitchFamily="34" charset="0"/>
                <a:ea typeface="Tahoma" panose="020B0604030504040204" pitchFamily="34" charset="0"/>
                <a:cs typeface="Tahoma" panose="020B0604030504040204" pitchFamily="34" charset="0"/>
              </a:rPr>
              <a:t>A manual on “</a:t>
            </a:r>
            <a:r>
              <a:rPr lang="nl-BE" sz="1700" b="1" dirty="0">
                <a:latin typeface="Tahoma" panose="020B0604030504040204" pitchFamily="34" charset="0"/>
                <a:ea typeface="Tahoma" panose="020B0604030504040204" pitchFamily="34" charset="0"/>
                <a:cs typeface="Tahoma" panose="020B0604030504040204" pitchFamily="34" charset="0"/>
              </a:rPr>
              <a:t>how to set-up and implement </a:t>
            </a:r>
            <a:r>
              <a:rPr lang="nl-BE" sz="1700" dirty="0">
                <a:latin typeface="Tahoma" panose="020B0604030504040204" pitchFamily="34" charset="0"/>
                <a:ea typeface="Tahoma" panose="020B0604030504040204" pitchFamily="34" charset="0"/>
                <a:cs typeface="Tahoma" panose="020B0604030504040204" pitchFamily="34" charset="0"/>
              </a:rPr>
              <a:t>multi-level dialogues?”</a:t>
            </a:r>
          </a:p>
          <a:p>
            <a:pPr marL="342900" indent="-342900">
              <a:buFont typeface="Wingdings" pitchFamily="2" charset="2"/>
              <a:buChar char="ü"/>
            </a:pPr>
            <a:r>
              <a:rPr lang="nl-BE" sz="1700" b="1" dirty="0">
                <a:latin typeface="Tahoma" panose="020B0604030504040204" pitchFamily="34" charset="0"/>
                <a:ea typeface="Tahoma" panose="020B0604030504040204" pitchFamily="34" charset="0"/>
                <a:cs typeface="Tahoma" panose="020B0604030504040204" pitchFamily="34" charset="0"/>
              </a:rPr>
              <a:t>National state of play </a:t>
            </a:r>
            <a:r>
              <a:rPr lang="nl-BE" sz="1700" dirty="0">
                <a:latin typeface="Tahoma" panose="020B0604030504040204" pitchFamily="34" charset="0"/>
                <a:ea typeface="Tahoma" panose="020B0604030504040204" pitchFamily="34" charset="0"/>
                <a:cs typeface="Tahoma" panose="020B0604030504040204" pitchFamily="34" charset="0"/>
              </a:rPr>
              <a:t>including mapping of stakeholders</a:t>
            </a:r>
          </a:p>
          <a:p>
            <a:pPr marL="342900" indent="-342900">
              <a:buFont typeface="Wingdings" pitchFamily="2" charset="2"/>
              <a:buChar char="ü"/>
            </a:pPr>
            <a:endParaRPr lang="nl-BE" sz="20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itchFamily="2" charset="2"/>
              <a:buChar char="ü"/>
            </a:pPr>
            <a:endParaRPr lang="en-RO"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70354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958161" y="2187033"/>
            <a:ext cx="2630169" cy="299078"/>
          </a:xfrm>
          <a:prstGeom prst="rect">
            <a:avLst/>
          </a:prstGeom>
        </p:spPr>
        <p:txBody>
          <a:bodyPr vert="horz" wrap="square" lIns="0" tIns="8467" rIns="0" bIns="0" rtlCol="0">
            <a:spAutoFit/>
          </a:bodyPr>
          <a:lstStyle/>
          <a:p>
            <a:pPr marL="8467" marR="3387">
              <a:lnSpc>
                <a:spcPct val="116500"/>
              </a:lnSpc>
              <a:spcBef>
                <a:spcPts val="67"/>
              </a:spcBef>
              <a:tabLst>
                <a:tab pos="5015904" algn="l"/>
              </a:tabLst>
            </a:pPr>
            <a:r>
              <a:rPr lang="nl-BE" b="1" spc="-3" dirty="0">
                <a:solidFill>
                  <a:srgbClr val="20386F"/>
                </a:solidFill>
                <a:latin typeface="Tahoma"/>
                <a:cs typeface="Tahoma"/>
              </a:rPr>
              <a:t>31/05 - PARIS</a:t>
            </a:r>
            <a:endParaRPr lang="nl-BE" b="1" spc="-7" dirty="0">
              <a:solidFill>
                <a:srgbClr val="20386F"/>
              </a:solidFill>
              <a:latin typeface="Tahoma"/>
              <a:cs typeface="Tahoma"/>
            </a:endParaRPr>
          </a:p>
        </p:txBody>
      </p:sp>
      <p:pic>
        <p:nvPicPr>
          <p:cNvPr id="3" name="object 3"/>
          <p:cNvPicPr/>
          <p:nvPr/>
        </p:nvPicPr>
        <p:blipFill>
          <a:blip r:embed="rId2" cstate="print"/>
          <a:stretch>
            <a:fillRect/>
          </a:stretch>
        </p:blipFill>
        <p:spPr>
          <a:xfrm>
            <a:off x="1069455" y="1819972"/>
            <a:ext cx="1035049" cy="1035049"/>
          </a:xfrm>
          <a:prstGeom prst="rect">
            <a:avLst/>
          </a:prstGeom>
        </p:spPr>
      </p:pic>
      <p:pic>
        <p:nvPicPr>
          <p:cNvPr id="4" name="object 4"/>
          <p:cNvPicPr/>
          <p:nvPr/>
        </p:nvPicPr>
        <p:blipFill>
          <a:blip r:embed="rId3" cstate="print"/>
          <a:stretch>
            <a:fillRect/>
          </a:stretch>
        </p:blipFill>
        <p:spPr>
          <a:xfrm>
            <a:off x="1069455" y="3042599"/>
            <a:ext cx="1035049" cy="1035049"/>
          </a:xfrm>
          <a:prstGeom prst="rect">
            <a:avLst/>
          </a:prstGeom>
        </p:spPr>
      </p:pic>
      <p:pic>
        <p:nvPicPr>
          <p:cNvPr id="5" name="object 5"/>
          <p:cNvPicPr/>
          <p:nvPr/>
        </p:nvPicPr>
        <p:blipFill>
          <a:blip r:embed="rId4" cstate="print"/>
          <a:stretch>
            <a:fillRect/>
          </a:stretch>
        </p:blipFill>
        <p:spPr>
          <a:xfrm>
            <a:off x="1069455" y="4265226"/>
            <a:ext cx="1035049" cy="1035049"/>
          </a:xfrm>
          <a:prstGeom prst="rect">
            <a:avLst/>
          </a:prstGeom>
        </p:spPr>
      </p:pic>
      <p:pic>
        <p:nvPicPr>
          <p:cNvPr id="6" name="object 6"/>
          <p:cNvPicPr/>
          <p:nvPr/>
        </p:nvPicPr>
        <p:blipFill>
          <a:blip r:embed="rId5" cstate="print"/>
          <a:stretch>
            <a:fillRect/>
          </a:stretch>
        </p:blipFill>
        <p:spPr>
          <a:xfrm>
            <a:off x="4737835" y="1822224"/>
            <a:ext cx="1035049" cy="1035049"/>
          </a:xfrm>
          <a:prstGeom prst="rect">
            <a:avLst/>
          </a:prstGeom>
        </p:spPr>
      </p:pic>
      <p:pic>
        <p:nvPicPr>
          <p:cNvPr id="7" name="object 7"/>
          <p:cNvPicPr/>
          <p:nvPr/>
        </p:nvPicPr>
        <p:blipFill>
          <a:blip r:embed="rId6" cstate="print"/>
          <a:stretch>
            <a:fillRect/>
          </a:stretch>
        </p:blipFill>
        <p:spPr>
          <a:xfrm>
            <a:off x="4737835" y="3045775"/>
            <a:ext cx="1028699" cy="1028699"/>
          </a:xfrm>
          <a:prstGeom prst="rect">
            <a:avLst/>
          </a:prstGeom>
        </p:spPr>
      </p:pic>
      <p:pic>
        <p:nvPicPr>
          <p:cNvPr id="8" name="object 8"/>
          <p:cNvPicPr/>
          <p:nvPr/>
        </p:nvPicPr>
        <p:blipFill>
          <a:blip r:embed="rId7" cstate="print"/>
          <a:stretch>
            <a:fillRect/>
          </a:stretch>
        </p:blipFill>
        <p:spPr>
          <a:xfrm>
            <a:off x="4725135" y="4265226"/>
            <a:ext cx="1041399" cy="1041399"/>
          </a:xfrm>
          <a:prstGeom prst="rect">
            <a:avLst/>
          </a:prstGeom>
        </p:spPr>
      </p:pic>
      <p:sp>
        <p:nvSpPr>
          <p:cNvPr id="9" name="object 9"/>
          <p:cNvSpPr/>
          <p:nvPr/>
        </p:nvSpPr>
        <p:spPr>
          <a:xfrm>
            <a:off x="9561895" y="416413"/>
            <a:ext cx="2630169" cy="3632200"/>
          </a:xfrm>
          <a:custGeom>
            <a:avLst/>
            <a:gdLst/>
            <a:ahLst/>
            <a:cxnLst/>
            <a:rect l="l" t="t" r="r" b="b"/>
            <a:pathLst>
              <a:path w="3945255" h="5448300">
                <a:moveTo>
                  <a:pt x="176940" y="3740652"/>
                </a:moveTo>
                <a:lnTo>
                  <a:pt x="129899" y="3734328"/>
                </a:lnTo>
                <a:lnTo>
                  <a:pt x="87631" y="3716478"/>
                </a:lnTo>
                <a:lnTo>
                  <a:pt x="51821" y="3688792"/>
                </a:lnTo>
                <a:lnTo>
                  <a:pt x="24155" y="3652955"/>
                </a:lnTo>
                <a:lnTo>
                  <a:pt x="6319" y="3610654"/>
                </a:lnTo>
                <a:lnTo>
                  <a:pt x="0" y="3563578"/>
                </a:lnTo>
                <a:lnTo>
                  <a:pt x="0" y="1980160"/>
                </a:lnTo>
                <a:lnTo>
                  <a:pt x="4452" y="1930482"/>
                </a:lnTo>
                <a:lnTo>
                  <a:pt x="17289" y="1883719"/>
                </a:lnTo>
                <a:lnTo>
                  <a:pt x="37729" y="1840653"/>
                </a:lnTo>
                <a:lnTo>
                  <a:pt x="64990" y="1802066"/>
                </a:lnTo>
                <a:lnTo>
                  <a:pt x="98290" y="1768741"/>
                </a:lnTo>
                <a:lnTo>
                  <a:pt x="136847" y="1741460"/>
                </a:lnTo>
                <a:lnTo>
                  <a:pt x="179881" y="1721005"/>
                </a:lnTo>
                <a:lnTo>
                  <a:pt x="226608" y="1708158"/>
                </a:lnTo>
                <a:lnTo>
                  <a:pt x="276249" y="1703702"/>
                </a:lnTo>
                <a:lnTo>
                  <a:pt x="1348142" y="1703702"/>
                </a:lnTo>
                <a:lnTo>
                  <a:pt x="1348142" y="276457"/>
                </a:lnTo>
                <a:lnTo>
                  <a:pt x="1352595" y="226779"/>
                </a:lnTo>
                <a:lnTo>
                  <a:pt x="1365432" y="180016"/>
                </a:lnTo>
                <a:lnTo>
                  <a:pt x="1385872" y="136950"/>
                </a:lnTo>
                <a:lnTo>
                  <a:pt x="1413132" y="98364"/>
                </a:lnTo>
                <a:lnTo>
                  <a:pt x="1446432" y="65038"/>
                </a:lnTo>
                <a:lnTo>
                  <a:pt x="1484990" y="37757"/>
                </a:lnTo>
                <a:lnTo>
                  <a:pt x="1528023" y="17302"/>
                </a:lnTo>
                <a:lnTo>
                  <a:pt x="1574751" y="4456"/>
                </a:lnTo>
                <a:lnTo>
                  <a:pt x="1624391" y="0"/>
                </a:lnTo>
                <a:lnTo>
                  <a:pt x="3945158" y="0"/>
                </a:lnTo>
                <a:lnTo>
                  <a:pt x="3945158" y="354543"/>
                </a:lnTo>
                <a:lnTo>
                  <a:pt x="1702421" y="354543"/>
                </a:lnTo>
                <a:lnTo>
                  <a:pt x="1702421" y="1703703"/>
                </a:lnTo>
                <a:lnTo>
                  <a:pt x="2103592" y="1703703"/>
                </a:lnTo>
                <a:lnTo>
                  <a:pt x="2153233" y="1708172"/>
                </a:lnTo>
                <a:lnTo>
                  <a:pt x="2199960" y="1721051"/>
                </a:lnTo>
                <a:lnTo>
                  <a:pt x="2242994" y="1741548"/>
                </a:lnTo>
                <a:lnTo>
                  <a:pt x="2281551" y="1768871"/>
                </a:lnTo>
                <a:lnTo>
                  <a:pt x="2314851" y="1802229"/>
                </a:lnTo>
                <a:lnTo>
                  <a:pt x="2342112" y="1840828"/>
                </a:lnTo>
                <a:lnTo>
                  <a:pt x="2362552" y="1883878"/>
                </a:lnTo>
                <a:lnTo>
                  <a:pt x="2375389" y="1930586"/>
                </a:lnTo>
                <a:lnTo>
                  <a:pt x="2379842" y="1980160"/>
                </a:lnTo>
                <a:lnTo>
                  <a:pt x="2379842" y="2057851"/>
                </a:lnTo>
                <a:lnTo>
                  <a:pt x="353881" y="2057851"/>
                </a:lnTo>
                <a:lnTo>
                  <a:pt x="353881" y="3563578"/>
                </a:lnTo>
                <a:lnTo>
                  <a:pt x="347561" y="3610654"/>
                </a:lnTo>
                <a:lnTo>
                  <a:pt x="329725" y="3652955"/>
                </a:lnTo>
                <a:lnTo>
                  <a:pt x="302060" y="3688792"/>
                </a:lnTo>
                <a:lnTo>
                  <a:pt x="266250" y="3716479"/>
                </a:lnTo>
                <a:lnTo>
                  <a:pt x="223981" y="3734328"/>
                </a:lnTo>
                <a:lnTo>
                  <a:pt x="176940" y="3740652"/>
                </a:lnTo>
                <a:close/>
              </a:path>
              <a:path w="3945255" h="5448300">
                <a:moveTo>
                  <a:pt x="3404442" y="4965584"/>
                </a:moveTo>
                <a:lnTo>
                  <a:pt x="3050558" y="4965584"/>
                </a:lnTo>
                <a:lnTo>
                  <a:pt x="3050558" y="3754850"/>
                </a:lnTo>
                <a:lnTo>
                  <a:pt x="2305358" y="3754850"/>
                </a:lnTo>
                <a:lnTo>
                  <a:pt x="2255717" y="3750381"/>
                </a:lnTo>
                <a:lnTo>
                  <a:pt x="2208989" y="3737502"/>
                </a:lnTo>
                <a:lnTo>
                  <a:pt x="2165956" y="3717005"/>
                </a:lnTo>
                <a:lnTo>
                  <a:pt x="2127398" y="3689681"/>
                </a:lnTo>
                <a:lnTo>
                  <a:pt x="2094098" y="3656324"/>
                </a:lnTo>
                <a:lnTo>
                  <a:pt x="2066838" y="3617724"/>
                </a:lnTo>
                <a:lnTo>
                  <a:pt x="2046398" y="3574674"/>
                </a:lnTo>
                <a:lnTo>
                  <a:pt x="2033561" y="3527967"/>
                </a:lnTo>
                <a:lnTo>
                  <a:pt x="2029108" y="3478393"/>
                </a:lnTo>
                <a:lnTo>
                  <a:pt x="2029108" y="2731051"/>
                </a:lnTo>
                <a:lnTo>
                  <a:pt x="1624389" y="2731051"/>
                </a:lnTo>
                <a:lnTo>
                  <a:pt x="1574749" y="2726582"/>
                </a:lnTo>
                <a:lnTo>
                  <a:pt x="1528021" y="2713702"/>
                </a:lnTo>
                <a:lnTo>
                  <a:pt x="1484988" y="2693205"/>
                </a:lnTo>
                <a:lnTo>
                  <a:pt x="1446430" y="2665882"/>
                </a:lnTo>
                <a:lnTo>
                  <a:pt x="1413130" y="2632524"/>
                </a:lnTo>
                <a:lnTo>
                  <a:pt x="1385869" y="2593925"/>
                </a:lnTo>
                <a:lnTo>
                  <a:pt x="1365430" y="2550875"/>
                </a:lnTo>
                <a:lnTo>
                  <a:pt x="1352593" y="2504167"/>
                </a:lnTo>
                <a:lnTo>
                  <a:pt x="1348140" y="2454593"/>
                </a:lnTo>
                <a:lnTo>
                  <a:pt x="1348140" y="2057851"/>
                </a:lnTo>
                <a:lnTo>
                  <a:pt x="2379842" y="2057851"/>
                </a:lnTo>
                <a:lnTo>
                  <a:pt x="1702416" y="2057851"/>
                </a:lnTo>
                <a:lnTo>
                  <a:pt x="1702416" y="2376507"/>
                </a:lnTo>
                <a:lnTo>
                  <a:pt x="2379842" y="2376507"/>
                </a:lnTo>
                <a:lnTo>
                  <a:pt x="2379842" y="2385184"/>
                </a:lnTo>
                <a:lnTo>
                  <a:pt x="3141990" y="2385184"/>
                </a:lnTo>
                <a:lnTo>
                  <a:pt x="3191630" y="2389653"/>
                </a:lnTo>
                <a:lnTo>
                  <a:pt x="3238358" y="2402532"/>
                </a:lnTo>
                <a:lnTo>
                  <a:pt x="3281391" y="2423029"/>
                </a:lnTo>
                <a:lnTo>
                  <a:pt x="3319949" y="2450353"/>
                </a:lnTo>
                <a:lnTo>
                  <a:pt x="3353249" y="2483710"/>
                </a:lnTo>
                <a:lnTo>
                  <a:pt x="3380510" y="2522310"/>
                </a:lnTo>
                <a:lnTo>
                  <a:pt x="3400949" y="2565359"/>
                </a:lnTo>
                <a:lnTo>
                  <a:pt x="3413786" y="2612067"/>
                </a:lnTo>
                <a:lnTo>
                  <a:pt x="3418239" y="2661641"/>
                </a:lnTo>
                <a:lnTo>
                  <a:pt x="3418239" y="2725529"/>
                </a:lnTo>
                <a:lnTo>
                  <a:pt x="2383384" y="2725529"/>
                </a:lnTo>
                <a:lnTo>
                  <a:pt x="2383384" y="3400306"/>
                </a:lnTo>
                <a:lnTo>
                  <a:pt x="3945158" y="3400306"/>
                </a:lnTo>
                <a:lnTo>
                  <a:pt x="3945158" y="3751301"/>
                </a:lnTo>
                <a:lnTo>
                  <a:pt x="3404442" y="3751301"/>
                </a:lnTo>
                <a:lnTo>
                  <a:pt x="3404442" y="4965584"/>
                </a:lnTo>
                <a:close/>
              </a:path>
              <a:path w="3945255" h="5448300">
                <a:moveTo>
                  <a:pt x="2379842" y="2376507"/>
                </a:moveTo>
                <a:lnTo>
                  <a:pt x="2042900" y="2376507"/>
                </a:lnTo>
                <a:lnTo>
                  <a:pt x="2042900" y="2057851"/>
                </a:lnTo>
                <a:lnTo>
                  <a:pt x="2379842" y="2057851"/>
                </a:lnTo>
                <a:lnTo>
                  <a:pt x="2379842" y="2376507"/>
                </a:lnTo>
                <a:close/>
              </a:path>
              <a:path w="3945255" h="5448300">
                <a:moveTo>
                  <a:pt x="3945158" y="3400306"/>
                </a:moveTo>
                <a:lnTo>
                  <a:pt x="3064353" y="3400306"/>
                </a:lnTo>
                <a:lnTo>
                  <a:pt x="3064353" y="2725529"/>
                </a:lnTo>
                <a:lnTo>
                  <a:pt x="3418239" y="2725529"/>
                </a:lnTo>
                <a:lnTo>
                  <a:pt x="3418239" y="3397152"/>
                </a:lnTo>
                <a:lnTo>
                  <a:pt x="3945158" y="3397152"/>
                </a:lnTo>
                <a:lnTo>
                  <a:pt x="3945158" y="3400306"/>
                </a:lnTo>
                <a:close/>
              </a:path>
              <a:path w="3945255" h="5448300">
                <a:moveTo>
                  <a:pt x="3418239" y="3397152"/>
                </a:moveTo>
                <a:lnTo>
                  <a:pt x="3418234" y="3396757"/>
                </a:lnTo>
                <a:lnTo>
                  <a:pt x="3418239" y="3397152"/>
                </a:lnTo>
                <a:close/>
              </a:path>
              <a:path w="3945255" h="5448300">
                <a:moveTo>
                  <a:pt x="3945158" y="3397152"/>
                </a:moveTo>
                <a:lnTo>
                  <a:pt x="3418239" y="3397152"/>
                </a:lnTo>
                <a:lnTo>
                  <a:pt x="3418239" y="3396757"/>
                </a:lnTo>
                <a:lnTo>
                  <a:pt x="3945158" y="3396757"/>
                </a:lnTo>
                <a:lnTo>
                  <a:pt x="3945158" y="3397152"/>
                </a:lnTo>
                <a:close/>
              </a:path>
              <a:path w="3945255" h="5448300">
                <a:moveTo>
                  <a:pt x="3127423" y="5448299"/>
                </a:moveTo>
                <a:lnTo>
                  <a:pt x="3081454" y="5444406"/>
                </a:lnTo>
                <a:lnTo>
                  <a:pt x="3036924" y="5432865"/>
                </a:lnTo>
                <a:lnTo>
                  <a:pt x="2994757" y="5413885"/>
                </a:lnTo>
                <a:lnTo>
                  <a:pt x="2955902" y="5387673"/>
                </a:lnTo>
                <a:lnTo>
                  <a:pt x="2921302" y="5354438"/>
                </a:lnTo>
                <a:lnTo>
                  <a:pt x="2407817" y="4771551"/>
                </a:lnTo>
                <a:lnTo>
                  <a:pt x="177335" y="4771551"/>
                </a:lnTo>
                <a:lnTo>
                  <a:pt x="130294" y="4765226"/>
                </a:lnTo>
                <a:lnTo>
                  <a:pt x="88025" y="4747377"/>
                </a:lnTo>
                <a:lnTo>
                  <a:pt x="52215" y="4719690"/>
                </a:lnTo>
                <a:lnTo>
                  <a:pt x="24550" y="4683853"/>
                </a:lnTo>
                <a:lnTo>
                  <a:pt x="6714" y="4641553"/>
                </a:lnTo>
                <a:lnTo>
                  <a:pt x="394" y="4594476"/>
                </a:lnTo>
                <a:lnTo>
                  <a:pt x="6714" y="4547399"/>
                </a:lnTo>
                <a:lnTo>
                  <a:pt x="24550" y="4505099"/>
                </a:lnTo>
                <a:lnTo>
                  <a:pt x="52215" y="4469262"/>
                </a:lnTo>
                <a:lnTo>
                  <a:pt x="88025" y="4441575"/>
                </a:lnTo>
                <a:lnTo>
                  <a:pt x="130294" y="4423726"/>
                </a:lnTo>
                <a:lnTo>
                  <a:pt x="177335" y="4417401"/>
                </a:lnTo>
                <a:lnTo>
                  <a:pt x="2442891" y="4417401"/>
                </a:lnTo>
                <a:lnTo>
                  <a:pt x="2489833" y="4421443"/>
                </a:lnTo>
                <a:lnTo>
                  <a:pt x="2534979" y="4433265"/>
                </a:lnTo>
                <a:lnTo>
                  <a:pt x="2577382" y="4452413"/>
                </a:lnTo>
                <a:lnTo>
                  <a:pt x="2616096" y="4478432"/>
                </a:lnTo>
                <a:lnTo>
                  <a:pt x="2650176" y="4510869"/>
                </a:lnTo>
                <a:lnTo>
                  <a:pt x="3050558" y="4965584"/>
                </a:lnTo>
                <a:lnTo>
                  <a:pt x="3404442" y="4965584"/>
                </a:lnTo>
                <a:lnTo>
                  <a:pt x="3404442" y="5171448"/>
                </a:lnTo>
                <a:lnTo>
                  <a:pt x="3400241" y="5220135"/>
                </a:lnTo>
                <a:lnTo>
                  <a:pt x="3388008" y="5266269"/>
                </a:lnTo>
                <a:lnTo>
                  <a:pt x="3368303" y="5309036"/>
                </a:lnTo>
                <a:lnTo>
                  <a:pt x="3341683" y="5347623"/>
                </a:lnTo>
                <a:lnTo>
                  <a:pt x="3308708" y="5381215"/>
                </a:lnTo>
                <a:lnTo>
                  <a:pt x="3269935" y="5408998"/>
                </a:lnTo>
                <a:lnTo>
                  <a:pt x="3225924" y="5430158"/>
                </a:lnTo>
                <a:lnTo>
                  <a:pt x="3176812" y="5443814"/>
                </a:lnTo>
                <a:lnTo>
                  <a:pt x="3152053" y="5447185"/>
                </a:lnTo>
                <a:lnTo>
                  <a:pt x="3127423" y="5448299"/>
                </a:lnTo>
                <a:close/>
              </a:path>
            </a:pathLst>
          </a:custGeom>
          <a:solidFill>
            <a:srgbClr val="01B661"/>
          </a:solidFill>
        </p:spPr>
        <p:txBody>
          <a:bodyPr wrap="square" lIns="0" tIns="0" rIns="0" bIns="0" rtlCol="0"/>
          <a:lstStyle/>
          <a:p>
            <a:endParaRPr sz="1200"/>
          </a:p>
        </p:txBody>
      </p:sp>
      <p:sp>
        <p:nvSpPr>
          <p:cNvPr id="11" name="object 11"/>
          <p:cNvSpPr txBox="1">
            <a:spLocks noGrp="1"/>
          </p:cNvSpPr>
          <p:nvPr>
            <p:ph type="title"/>
          </p:nvPr>
        </p:nvSpPr>
        <p:spPr>
          <a:xfrm>
            <a:off x="537236" y="452990"/>
            <a:ext cx="7802074" cy="449761"/>
          </a:xfrm>
          <a:prstGeom prst="rect">
            <a:avLst/>
          </a:prstGeom>
        </p:spPr>
        <p:txBody>
          <a:bodyPr vert="horz" wrap="square" lIns="0" tIns="8467" rIns="0" bIns="0" rtlCol="0">
            <a:spAutoFit/>
          </a:bodyPr>
          <a:lstStyle/>
          <a:p>
            <a:pPr marL="8467">
              <a:lnSpc>
                <a:spcPct val="100000"/>
              </a:lnSpc>
              <a:spcBef>
                <a:spcPts val="67"/>
              </a:spcBef>
            </a:pPr>
            <a:r>
              <a:rPr lang="nl-BE" sz="2867" spc="-3" dirty="0">
                <a:solidFill>
                  <a:srgbClr val="20386F"/>
                </a:solidFill>
                <a:latin typeface="Tahoma"/>
                <a:cs typeface="Tahoma"/>
              </a:rPr>
              <a:t>First round of dialogues</a:t>
            </a:r>
            <a:endParaRPr sz="2867" dirty="0">
              <a:latin typeface="Tahoma"/>
              <a:cs typeface="Tahoma"/>
            </a:endParaRPr>
          </a:p>
        </p:txBody>
      </p:sp>
      <p:grpSp>
        <p:nvGrpSpPr>
          <p:cNvPr id="12" name="object 12"/>
          <p:cNvGrpSpPr/>
          <p:nvPr/>
        </p:nvGrpSpPr>
        <p:grpSpPr>
          <a:xfrm>
            <a:off x="5330453" y="6417413"/>
            <a:ext cx="1132840" cy="149436"/>
            <a:chOff x="7995679" y="9626120"/>
            <a:chExt cx="1699260" cy="224154"/>
          </a:xfrm>
        </p:grpSpPr>
        <p:pic>
          <p:nvPicPr>
            <p:cNvPr id="13" name="object 13"/>
            <p:cNvPicPr/>
            <p:nvPr/>
          </p:nvPicPr>
          <p:blipFill>
            <a:blip r:embed="rId8" cstate="print"/>
            <a:stretch>
              <a:fillRect/>
            </a:stretch>
          </p:blipFill>
          <p:spPr>
            <a:xfrm>
              <a:off x="7995679" y="9626682"/>
              <a:ext cx="180105" cy="221766"/>
            </a:xfrm>
            <a:prstGeom prst="rect">
              <a:avLst/>
            </a:prstGeom>
          </p:spPr>
        </p:pic>
        <p:sp>
          <p:nvSpPr>
            <p:cNvPr id="14" name="object 14"/>
            <p:cNvSpPr/>
            <p:nvPr/>
          </p:nvSpPr>
          <p:spPr>
            <a:xfrm>
              <a:off x="8196122" y="9626130"/>
              <a:ext cx="1498600" cy="224154"/>
            </a:xfrm>
            <a:custGeom>
              <a:avLst/>
              <a:gdLst/>
              <a:ahLst/>
              <a:cxnLst/>
              <a:rect l="l" t="t" r="r" b="b"/>
              <a:pathLst>
                <a:path w="1498600" h="224154">
                  <a:moveTo>
                    <a:pt x="154787" y="195122"/>
                  </a:moveTo>
                  <a:lnTo>
                    <a:pt x="147878" y="189395"/>
                  </a:lnTo>
                  <a:lnTo>
                    <a:pt x="30949" y="189395"/>
                  </a:lnTo>
                  <a:lnTo>
                    <a:pt x="30949" y="122186"/>
                  </a:lnTo>
                  <a:lnTo>
                    <a:pt x="97409" y="122186"/>
                  </a:lnTo>
                  <a:lnTo>
                    <a:pt x="103847" y="116052"/>
                  </a:lnTo>
                  <a:lnTo>
                    <a:pt x="103847" y="99974"/>
                  </a:lnTo>
                  <a:lnTo>
                    <a:pt x="97383" y="93853"/>
                  </a:lnTo>
                  <a:lnTo>
                    <a:pt x="37490" y="93853"/>
                  </a:lnTo>
                  <a:lnTo>
                    <a:pt x="30949" y="87337"/>
                  </a:lnTo>
                  <a:lnTo>
                    <a:pt x="30949" y="31762"/>
                  </a:lnTo>
                  <a:lnTo>
                    <a:pt x="143471" y="31762"/>
                  </a:lnTo>
                  <a:lnTo>
                    <a:pt x="150634" y="24714"/>
                  </a:lnTo>
                  <a:lnTo>
                    <a:pt x="148615" y="8597"/>
                  </a:lnTo>
                  <a:lnTo>
                    <a:pt x="141947" y="3467"/>
                  </a:lnTo>
                  <a:lnTo>
                    <a:pt x="6934" y="3467"/>
                  </a:lnTo>
                  <a:lnTo>
                    <a:pt x="0" y="10388"/>
                  </a:lnTo>
                  <a:lnTo>
                    <a:pt x="0" y="210934"/>
                  </a:lnTo>
                  <a:lnTo>
                    <a:pt x="6426" y="217690"/>
                  </a:lnTo>
                  <a:lnTo>
                    <a:pt x="139623" y="217690"/>
                  </a:lnTo>
                  <a:lnTo>
                    <a:pt x="147345" y="217690"/>
                  </a:lnTo>
                  <a:lnTo>
                    <a:pt x="154190" y="211836"/>
                  </a:lnTo>
                  <a:lnTo>
                    <a:pt x="154787" y="195122"/>
                  </a:lnTo>
                  <a:close/>
                </a:path>
                <a:path w="1498600" h="224154">
                  <a:moveTo>
                    <a:pt x="339140" y="42951"/>
                  </a:moveTo>
                  <a:lnTo>
                    <a:pt x="337515" y="39408"/>
                  </a:lnTo>
                  <a:lnTo>
                    <a:pt x="334924" y="36169"/>
                  </a:lnTo>
                  <a:lnTo>
                    <a:pt x="320344" y="21958"/>
                  </a:lnTo>
                  <a:lnTo>
                    <a:pt x="301383" y="10693"/>
                  </a:lnTo>
                  <a:lnTo>
                    <a:pt x="278777" y="3251"/>
                  </a:lnTo>
                  <a:lnTo>
                    <a:pt x="253263" y="558"/>
                  </a:lnTo>
                  <a:lnTo>
                    <a:pt x="207581" y="9486"/>
                  </a:lnTo>
                  <a:lnTo>
                    <a:pt x="173101" y="33642"/>
                  </a:lnTo>
                  <a:lnTo>
                    <a:pt x="151320" y="69138"/>
                  </a:lnTo>
                  <a:lnTo>
                    <a:pt x="143738" y="112052"/>
                  </a:lnTo>
                  <a:lnTo>
                    <a:pt x="151320" y="154965"/>
                  </a:lnTo>
                  <a:lnTo>
                    <a:pt x="173101" y="190461"/>
                  </a:lnTo>
                  <a:lnTo>
                    <a:pt x="207581" y="214630"/>
                  </a:lnTo>
                  <a:lnTo>
                    <a:pt x="253263" y="223545"/>
                  </a:lnTo>
                  <a:lnTo>
                    <a:pt x="278777" y="220853"/>
                  </a:lnTo>
                  <a:lnTo>
                    <a:pt x="320344" y="202145"/>
                  </a:lnTo>
                  <a:lnTo>
                    <a:pt x="339140" y="181216"/>
                  </a:lnTo>
                  <a:lnTo>
                    <a:pt x="339140" y="168948"/>
                  </a:lnTo>
                  <a:lnTo>
                    <a:pt x="333629" y="163449"/>
                  </a:lnTo>
                  <a:lnTo>
                    <a:pt x="319062" y="163449"/>
                  </a:lnTo>
                  <a:lnTo>
                    <a:pt x="314845" y="167017"/>
                  </a:lnTo>
                  <a:lnTo>
                    <a:pt x="311594" y="170891"/>
                  </a:lnTo>
                  <a:lnTo>
                    <a:pt x="300240" y="181279"/>
                  </a:lnTo>
                  <a:lnTo>
                    <a:pt x="287058" y="188988"/>
                  </a:lnTo>
                  <a:lnTo>
                    <a:pt x="272046" y="193802"/>
                  </a:lnTo>
                  <a:lnTo>
                    <a:pt x="255219" y="195453"/>
                  </a:lnTo>
                  <a:lnTo>
                    <a:pt x="220573" y="188836"/>
                  </a:lnTo>
                  <a:lnTo>
                    <a:pt x="195516" y="170853"/>
                  </a:lnTo>
                  <a:lnTo>
                    <a:pt x="180314" y="144335"/>
                  </a:lnTo>
                  <a:lnTo>
                    <a:pt x="175183" y="112090"/>
                  </a:lnTo>
                  <a:lnTo>
                    <a:pt x="180314" y="79832"/>
                  </a:lnTo>
                  <a:lnTo>
                    <a:pt x="195516" y="53314"/>
                  </a:lnTo>
                  <a:lnTo>
                    <a:pt x="220573" y="35344"/>
                  </a:lnTo>
                  <a:lnTo>
                    <a:pt x="255219" y="28727"/>
                  </a:lnTo>
                  <a:lnTo>
                    <a:pt x="272046" y="30378"/>
                  </a:lnTo>
                  <a:lnTo>
                    <a:pt x="287058" y="35179"/>
                  </a:lnTo>
                  <a:lnTo>
                    <a:pt x="300240" y="42887"/>
                  </a:lnTo>
                  <a:lnTo>
                    <a:pt x="311594" y="53276"/>
                  </a:lnTo>
                  <a:lnTo>
                    <a:pt x="314845" y="57188"/>
                  </a:lnTo>
                  <a:lnTo>
                    <a:pt x="319024" y="60718"/>
                  </a:lnTo>
                  <a:lnTo>
                    <a:pt x="333629" y="60718"/>
                  </a:lnTo>
                  <a:lnTo>
                    <a:pt x="339140" y="55232"/>
                  </a:lnTo>
                  <a:lnTo>
                    <a:pt x="339140" y="42951"/>
                  </a:lnTo>
                  <a:close/>
                </a:path>
                <a:path w="1498600" h="224154">
                  <a:moveTo>
                    <a:pt x="527900" y="68465"/>
                  </a:moveTo>
                  <a:lnTo>
                    <a:pt x="523328" y="42811"/>
                  </a:lnTo>
                  <a:lnTo>
                    <a:pt x="516648" y="32956"/>
                  </a:lnTo>
                  <a:lnTo>
                    <a:pt x="509587" y="22555"/>
                  </a:lnTo>
                  <a:lnTo>
                    <a:pt x="496811" y="15176"/>
                  </a:lnTo>
                  <a:lnTo>
                    <a:pt x="496811" y="68529"/>
                  </a:lnTo>
                  <a:lnTo>
                    <a:pt x="494512" y="81978"/>
                  </a:lnTo>
                  <a:lnTo>
                    <a:pt x="487654" y="92976"/>
                  </a:lnTo>
                  <a:lnTo>
                    <a:pt x="476300" y="100393"/>
                  </a:lnTo>
                  <a:lnTo>
                    <a:pt x="460514" y="103124"/>
                  </a:lnTo>
                  <a:lnTo>
                    <a:pt x="409244" y="103124"/>
                  </a:lnTo>
                  <a:lnTo>
                    <a:pt x="400685" y="101396"/>
                  </a:lnTo>
                  <a:lnTo>
                    <a:pt x="393712" y="96697"/>
                  </a:lnTo>
                  <a:lnTo>
                    <a:pt x="389001" y="89725"/>
                  </a:lnTo>
                  <a:lnTo>
                    <a:pt x="387286" y="81203"/>
                  </a:lnTo>
                  <a:lnTo>
                    <a:pt x="387286" y="32994"/>
                  </a:lnTo>
                  <a:lnTo>
                    <a:pt x="460514" y="32994"/>
                  </a:lnTo>
                  <a:lnTo>
                    <a:pt x="476300" y="35864"/>
                  </a:lnTo>
                  <a:lnTo>
                    <a:pt x="487654" y="43611"/>
                  </a:lnTo>
                  <a:lnTo>
                    <a:pt x="494512" y="54940"/>
                  </a:lnTo>
                  <a:lnTo>
                    <a:pt x="496811" y="68529"/>
                  </a:lnTo>
                  <a:lnTo>
                    <a:pt x="496811" y="15176"/>
                  </a:lnTo>
                  <a:lnTo>
                    <a:pt x="486600" y="9271"/>
                  </a:lnTo>
                  <a:lnTo>
                    <a:pt x="454342" y="4495"/>
                  </a:lnTo>
                  <a:lnTo>
                    <a:pt x="362331" y="4495"/>
                  </a:lnTo>
                  <a:lnTo>
                    <a:pt x="356158" y="10985"/>
                  </a:lnTo>
                  <a:lnTo>
                    <a:pt x="356158" y="215214"/>
                  </a:lnTo>
                  <a:lnTo>
                    <a:pt x="362661" y="222326"/>
                  </a:lnTo>
                  <a:lnTo>
                    <a:pt x="372046" y="222326"/>
                  </a:lnTo>
                  <a:lnTo>
                    <a:pt x="381114" y="222326"/>
                  </a:lnTo>
                  <a:lnTo>
                    <a:pt x="387286" y="215214"/>
                  </a:lnTo>
                  <a:lnTo>
                    <a:pt x="387286" y="131483"/>
                  </a:lnTo>
                  <a:lnTo>
                    <a:pt x="454342" y="131483"/>
                  </a:lnTo>
                  <a:lnTo>
                    <a:pt x="486625" y="126860"/>
                  </a:lnTo>
                  <a:lnTo>
                    <a:pt x="509600" y="113893"/>
                  </a:lnTo>
                  <a:lnTo>
                    <a:pt x="517029" y="103124"/>
                  </a:lnTo>
                  <a:lnTo>
                    <a:pt x="523341" y="93980"/>
                  </a:lnTo>
                  <a:lnTo>
                    <a:pt x="527900" y="68465"/>
                  </a:lnTo>
                  <a:close/>
                </a:path>
                <a:path w="1498600" h="224154">
                  <a:moveTo>
                    <a:pt x="578434" y="8699"/>
                  </a:moveTo>
                  <a:lnTo>
                    <a:pt x="572262" y="1917"/>
                  </a:lnTo>
                  <a:lnTo>
                    <a:pt x="554151" y="1917"/>
                  </a:lnTo>
                  <a:lnTo>
                    <a:pt x="547979" y="8699"/>
                  </a:lnTo>
                  <a:lnTo>
                    <a:pt x="547979" y="215544"/>
                  </a:lnTo>
                  <a:lnTo>
                    <a:pt x="554151" y="222326"/>
                  </a:lnTo>
                  <a:lnTo>
                    <a:pt x="563206" y="222326"/>
                  </a:lnTo>
                  <a:lnTo>
                    <a:pt x="572262" y="222326"/>
                  </a:lnTo>
                  <a:lnTo>
                    <a:pt x="578434" y="215544"/>
                  </a:lnTo>
                  <a:lnTo>
                    <a:pt x="578434" y="8699"/>
                  </a:lnTo>
                  <a:close/>
                </a:path>
                <a:path w="1498600" h="224154">
                  <a:moveTo>
                    <a:pt x="753859" y="149618"/>
                  </a:moveTo>
                  <a:lnTo>
                    <a:pt x="748690" y="119646"/>
                  </a:lnTo>
                  <a:lnTo>
                    <a:pt x="737196" y="101460"/>
                  </a:lnTo>
                  <a:lnTo>
                    <a:pt x="733894" y="96266"/>
                  </a:lnTo>
                  <a:lnTo>
                    <a:pt x="723404" y="89433"/>
                  </a:lnTo>
                  <a:lnTo>
                    <a:pt x="723404" y="149618"/>
                  </a:lnTo>
                  <a:lnTo>
                    <a:pt x="720305" y="167779"/>
                  </a:lnTo>
                  <a:lnTo>
                    <a:pt x="711466" y="183146"/>
                  </a:lnTo>
                  <a:lnTo>
                    <a:pt x="697572" y="193789"/>
                  </a:lnTo>
                  <a:lnTo>
                    <a:pt x="679335" y="197764"/>
                  </a:lnTo>
                  <a:lnTo>
                    <a:pt x="660285" y="194157"/>
                  </a:lnTo>
                  <a:lnTo>
                    <a:pt x="646493" y="184111"/>
                  </a:lnTo>
                  <a:lnTo>
                    <a:pt x="638098" y="168871"/>
                  </a:lnTo>
                  <a:lnTo>
                    <a:pt x="635279" y="149618"/>
                  </a:lnTo>
                  <a:lnTo>
                    <a:pt x="638517" y="130911"/>
                  </a:lnTo>
                  <a:lnTo>
                    <a:pt x="647585" y="115595"/>
                  </a:lnTo>
                  <a:lnTo>
                    <a:pt x="661517" y="105257"/>
                  </a:lnTo>
                  <a:lnTo>
                    <a:pt x="679335" y="101460"/>
                  </a:lnTo>
                  <a:lnTo>
                    <a:pt x="697153" y="104813"/>
                  </a:lnTo>
                  <a:lnTo>
                    <a:pt x="711085" y="114401"/>
                  </a:lnTo>
                  <a:lnTo>
                    <a:pt x="720166" y="129552"/>
                  </a:lnTo>
                  <a:lnTo>
                    <a:pt x="723404" y="149618"/>
                  </a:lnTo>
                  <a:lnTo>
                    <a:pt x="723404" y="89433"/>
                  </a:lnTo>
                  <a:lnTo>
                    <a:pt x="710539" y="81051"/>
                  </a:lnTo>
                  <a:lnTo>
                    <a:pt x="679665" y="75615"/>
                  </a:lnTo>
                  <a:lnTo>
                    <a:pt x="648703" y="81407"/>
                  </a:lnTo>
                  <a:lnTo>
                    <a:pt x="625106" y="97231"/>
                  </a:lnTo>
                  <a:lnTo>
                    <a:pt x="610082" y="120738"/>
                  </a:lnTo>
                  <a:lnTo>
                    <a:pt x="604812" y="149618"/>
                  </a:lnTo>
                  <a:lnTo>
                    <a:pt x="609625" y="178485"/>
                  </a:lnTo>
                  <a:lnTo>
                    <a:pt x="623608" y="202006"/>
                  </a:lnTo>
                  <a:lnTo>
                    <a:pt x="646099" y="217817"/>
                  </a:lnTo>
                  <a:lnTo>
                    <a:pt x="676414" y="223621"/>
                  </a:lnTo>
                  <a:lnTo>
                    <a:pt x="691426" y="221830"/>
                  </a:lnTo>
                  <a:lnTo>
                    <a:pt x="704583" y="216903"/>
                  </a:lnTo>
                  <a:lnTo>
                    <a:pt x="715479" y="209435"/>
                  </a:lnTo>
                  <a:lnTo>
                    <a:pt x="723734" y="200025"/>
                  </a:lnTo>
                  <a:lnTo>
                    <a:pt x="723734" y="215544"/>
                  </a:lnTo>
                  <a:lnTo>
                    <a:pt x="729246" y="222326"/>
                  </a:lnTo>
                  <a:lnTo>
                    <a:pt x="748017" y="222326"/>
                  </a:lnTo>
                  <a:lnTo>
                    <a:pt x="753859" y="215544"/>
                  </a:lnTo>
                  <a:lnTo>
                    <a:pt x="753859" y="200025"/>
                  </a:lnTo>
                  <a:lnTo>
                    <a:pt x="753859" y="197764"/>
                  </a:lnTo>
                  <a:lnTo>
                    <a:pt x="753859" y="149618"/>
                  </a:lnTo>
                  <a:close/>
                </a:path>
                <a:path w="1498600" h="224154">
                  <a:moveTo>
                    <a:pt x="872680" y="82130"/>
                  </a:moveTo>
                  <a:lnTo>
                    <a:pt x="866216" y="76276"/>
                  </a:lnTo>
                  <a:lnTo>
                    <a:pt x="838504" y="76276"/>
                  </a:lnTo>
                  <a:lnTo>
                    <a:pt x="831964" y="69761"/>
                  </a:lnTo>
                  <a:lnTo>
                    <a:pt x="831964" y="25539"/>
                  </a:lnTo>
                  <a:lnTo>
                    <a:pt x="825792" y="18757"/>
                  </a:lnTo>
                  <a:lnTo>
                    <a:pt x="807681" y="18757"/>
                  </a:lnTo>
                  <a:lnTo>
                    <a:pt x="801509" y="25539"/>
                  </a:lnTo>
                  <a:lnTo>
                    <a:pt x="801509" y="76276"/>
                  </a:lnTo>
                  <a:lnTo>
                    <a:pt x="769886" y="76276"/>
                  </a:lnTo>
                  <a:lnTo>
                    <a:pt x="764451" y="81572"/>
                  </a:lnTo>
                  <a:lnTo>
                    <a:pt x="764044" y="95605"/>
                  </a:lnTo>
                  <a:lnTo>
                    <a:pt x="770521" y="101460"/>
                  </a:lnTo>
                  <a:lnTo>
                    <a:pt x="801509" y="101460"/>
                  </a:lnTo>
                  <a:lnTo>
                    <a:pt x="801509" y="215544"/>
                  </a:lnTo>
                  <a:lnTo>
                    <a:pt x="807681" y="222326"/>
                  </a:lnTo>
                  <a:lnTo>
                    <a:pt x="816737" y="222326"/>
                  </a:lnTo>
                  <a:lnTo>
                    <a:pt x="825766" y="222351"/>
                  </a:lnTo>
                  <a:lnTo>
                    <a:pt x="831938" y="215569"/>
                  </a:lnTo>
                  <a:lnTo>
                    <a:pt x="831938" y="101498"/>
                  </a:lnTo>
                  <a:lnTo>
                    <a:pt x="866813" y="101498"/>
                  </a:lnTo>
                  <a:lnTo>
                    <a:pt x="872248" y="96202"/>
                  </a:lnTo>
                  <a:lnTo>
                    <a:pt x="872680" y="82130"/>
                  </a:lnTo>
                  <a:close/>
                </a:path>
                <a:path w="1498600" h="224154">
                  <a:moveTo>
                    <a:pt x="993990" y="19354"/>
                  </a:moveTo>
                  <a:lnTo>
                    <a:pt x="993597" y="5295"/>
                  </a:lnTo>
                  <a:lnTo>
                    <a:pt x="988148" y="0"/>
                  </a:lnTo>
                  <a:lnTo>
                    <a:pt x="969797" y="0"/>
                  </a:lnTo>
                  <a:lnTo>
                    <a:pt x="945489" y="3810"/>
                  </a:lnTo>
                  <a:lnTo>
                    <a:pt x="928649" y="14744"/>
                  </a:lnTo>
                  <a:lnTo>
                    <a:pt x="918857" y="32042"/>
                  </a:lnTo>
                  <a:lnTo>
                    <a:pt x="915682" y="54927"/>
                  </a:lnTo>
                  <a:lnTo>
                    <a:pt x="915682" y="76276"/>
                  </a:lnTo>
                  <a:lnTo>
                    <a:pt x="889571" y="76276"/>
                  </a:lnTo>
                  <a:lnTo>
                    <a:pt x="884123" y="81572"/>
                  </a:lnTo>
                  <a:lnTo>
                    <a:pt x="883729" y="95605"/>
                  </a:lnTo>
                  <a:lnTo>
                    <a:pt x="890206" y="101460"/>
                  </a:lnTo>
                  <a:lnTo>
                    <a:pt x="915682" y="101460"/>
                  </a:lnTo>
                  <a:lnTo>
                    <a:pt x="915682" y="215544"/>
                  </a:lnTo>
                  <a:lnTo>
                    <a:pt x="921854" y="222326"/>
                  </a:lnTo>
                  <a:lnTo>
                    <a:pt x="939977" y="222326"/>
                  </a:lnTo>
                  <a:lnTo>
                    <a:pt x="946150" y="215544"/>
                  </a:lnTo>
                  <a:lnTo>
                    <a:pt x="946150" y="101460"/>
                  </a:lnTo>
                  <a:lnTo>
                    <a:pt x="985227" y="101460"/>
                  </a:lnTo>
                  <a:lnTo>
                    <a:pt x="990676" y="96164"/>
                  </a:lnTo>
                  <a:lnTo>
                    <a:pt x="991069" y="82105"/>
                  </a:lnTo>
                  <a:lnTo>
                    <a:pt x="984631" y="76250"/>
                  </a:lnTo>
                  <a:lnTo>
                    <a:pt x="952715" y="76250"/>
                  </a:lnTo>
                  <a:lnTo>
                    <a:pt x="946175" y="69723"/>
                  </a:lnTo>
                  <a:lnTo>
                    <a:pt x="946175" y="52654"/>
                  </a:lnTo>
                  <a:lnTo>
                    <a:pt x="947902" y="39370"/>
                  </a:lnTo>
                  <a:lnTo>
                    <a:pt x="952931" y="30924"/>
                  </a:lnTo>
                  <a:lnTo>
                    <a:pt x="961072" y="26479"/>
                  </a:lnTo>
                  <a:lnTo>
                    <a:pt x="972096" y="25184"/>
                  </a:lnTo>
                  <a:lnTo>
                    <a:pt x="980389" y="25184"/>
                  </a:lnTo>
                  <a:lnTo>
                    <a:pt x="987526" y="25184"/>
                  </a:lnTo>
                  <a:lnTo>
                    <a:pt x="993990" y="19354"/>
                  </a:lnTo>
                  <a:close/>
                </a:path>
                <a:path w="1498600" h="224154">
                  <a:moveTo>
                    <a:pt x="1142212" y="149618"/>
                  </a:moveTo>
                  <a:lnTo>
                    <a:pt x="1136942" y="120878"/>
                  </a:lnTo>
                  <a:lnTo>
                    <a:pt x="1124610" y="101460"/>
                  </a:lnTo>
                  <a:lnTo>
                    <a:pt x="1121994" y="97358"/>
                  </a:lnTo>
                  <a:lnTo>
                    <a:pt x="1111745" y="90398"/>
                  </a:lnTo>
                  <a:lnTo>
                    <a:pt x="1111745" y="149618"/>
                  </a:lnTo>
                  <a:lnTo>
                    <a:pt x="1108925" y="168186"/>
                  </a:lnTo>
                  <a:lnTo>
                    <a:pt x="1100569" y="183515"/>
                  </a:lnTo>
                  <a:lnTo>
                    <a:pt x="1086878" y="193929"/>
                  </a:lnTo>
                  <a:lnTo>
                    <a:pt x="1068019" y="197764"/>
                  </a:lnTo>
                  <a:lnTo>
                    <a:pt x="1049159" y="193929"/>
                  </a:lnTo>
                  <a:lnTo>
                    <a:pt x="1035456" y="183515"/>
                  </a:lnTo>
                  <a:lnTo>
                    <a:pt x="1027112" y="168186"/>
                  </a:lnTo>
                  <a:lnTo>
                    <a:pt x="1024280" y="149618"/>
                  </a:lnTo>
                  <a:lnTo>
                    <a:pt x="1027112" y="131051"/>
                  </a:lnTo>
                  <a:lnTo>
                    <a:pt x="1035456" y="115722"/>
                  </a:lnTo>
                  <a:lnTo>
                    <a:pt x="1049159" y="105308"/>
                  </a:lnTo>
                  <a:lnTo>
                    <a:pt x="1068019" y="101460"/>
                  </a:lnTo>
                  <a:lnTo>
                    <a:pt x="1086878" y="105308"/>
                  </a:lnTo>
                  <a:lnTo>
                    <a:pt x="1100569" y="115722"/>
                  </a:lnTo>
                  <a:lnTo>
                    <a:pt x="1108925" y="131051"/>
                  </a:lnTo>
                  <a:lnTo>
                    <a:pt x="1111745" y="149618"/>
                  </a:lnTo>
                  <a:lnTo>
                    <a:pt x="1111745" y="90398"/>
                  </a:lnTo>
                  <a:lnTo>
                    <a:pt x="1098600" y="81457"/>
                  </a:lnTo>
                  <a:lnTo>
                    <a:pt x="1068019" y="75615"/>
                  </a:lnTo>
                  <a:lnTo>
                    <a:pt x="1037424" y="81457"/>
                  </a:lnTo>
                  <a:lnTo>
                    <a:pt x="1014031" y="97358"/>
                  </a:lnTo>
                  <a:lnTo>
                    <a:pt x="999083" y="120878"/>
                  </a:lnTo>
                  <a:lnTo>
                    <a:pt x="993825" y="149618"/>
                  </a:lnTo>
                  <a:lnTo>
                    <a:pt x="999083" y="178346"/>
                  </a:lnTo>
                  <a:lnTo>
                    <a:pt x="1014031" y="201879"/>
                  </a:lnTo>
                  <a:lnTo>
                    <a:pt x="1037424" y="217779"/>
                  </a:lnTo>
                  <a:lnTo>
                    <a:pt x="1068019" y="223621"/>
                  </a:lnTo>
                  <a:lnTo>
                    <a:pt x="1098600" y="217779"/>
                  </a:lnTo>
                  <a:lnTo>
                    <a:pt x="1121994" y="201879"/>
                  </a:lnTo>
                  <a:lnTo>
                    <a:pt x="1124610" y="197764"/>
                  </a:lnTo>
                  <a:lnTo>
                    <a:pt x="1136942" y="178346"/>
                  </a:lnTo>
                  <a:lnTo>
                    <a:pt x="1142212" y="149618"/>
                  </a:lnTo>
                  <a:close/>
                </a:path>
                <a:path w="1498600" h="224154">
                  <a:moveTo>
                    <a:pt x="1246657" y="82600"/>
                  </a:moveTo>
                  <a:lnTo>
                    <a:pt x="1241120" y="76276"/>
                  </a:lnTo>
                  <a:lnTo>
                    <a:pt x="1232255" y="76276"/>
                  </a:lnTo>
                  <a:lnTo>
                    <a:pt x="1217993" y="78384"/>
                  </a:lnTo>
                  <a:lnTo>
                    <a:pt x="1206106" y="84404"/>
                  </a:lnTo>
                  <a:lnTo>
                    <a:pt x="1197000" y="93865"/>
                  </a:lnTo>
                  <a:lnTo>
                    <a:pt x="1191120" y="106324"/>
                  </a:lnTo>
                  <a:lnTo>
                    <a:pt x="1191120" y="83261"/>
                  </a:lnTo>
                  <a:lnTo>
                    <a:pt x="1185240" y="77203"/>
                  </a:lnTo>
                  <a:lnTo>
                    <a:pt x="1167892" y="76606"/>
                  </a:lnTo>
                  <a:lnTo>
                    <a:pt x="1160653" y="84251"/>
                  </a:lnTo>
                  <a:lnTo>
                    <a:pt x="1160653" y="215569"/>
                  </a:lnTo>
                  <a:lnTo>
                    <a:pt x="1166164" y="222351"/>
                  </a:lnTo>
                  <a:lnTo>
                    <a:pt x="1184643" y="222351"/>
                  </a:lnTo>
                  <a:lnTo>
                    <a:pt x="1191120" y="215569"/>
                  </a:lnTo>
                  <a:lnTo>
                    <a:pt x="1191120" y="154152"/>
                  </a:lnTo>
                  <a:lnTo>
                    <a:pt x="1193863" y="132943"/>
                  </a:lnTo>
                  <a:lnTo>
                    <a:pt x="1201750" y="117576"/>
                  </a:lnTo>
                  <a:lnTo>
                    <a:pt x="1214310" y="108140"/>
                  </a:lnTo>
                  <a:lnTo>
                    <a:pt x="1231036" y="104711"/>
                  </a:lnTo>
                  <a:lnTo>
                    <a:pt x="1239062" y="104546"/>
                  </a:lnTo>
                  <a:lnTo>
                    <a:pt x="1246390" y="99009"/>
                  </a:lnTo>
                  <a:lnTo>
                    <a:pt x="1246657" y="82600"/>
                  </a:lnTo>
                  <a:close/>
                </a:path>
                <a:path w="1498600" h="224154">
                  <a:moveTo>
                    <a:pt x="1498536" y="140220"/>
                  </a:moveTo>
                  <a:lnTo>
                    <a:pt x="1494993" y="114160"/>
                  </a:lnTo>
                  <a:lnTo>
                    <a:pt x="1484249" y="93713"/>
                  </a:lnTo>
                  <a:lnTo>
                    <a:pt x="1466138" y="80365"/>
                  </a:lnTo>
                  <a:lnTo>
                    <a:pt x="1440535" y="75577"/>
                  </a:lnTo>
                  <a:lnTo>
                    <a:pt x="1424139" y="77355"/>
                  </a:lnTo>
                  <a:lnTo>
                    <a:pt x="1409585" y="82689"/>
                  </a:lnTo>
                  <a:lnTo>
                    <a:pt x="1396974" y="91668"/>
                  </a:lnTo>
                  <a:lnTo>
                    <a:pt x="1386420" y="104343"/>
                  </a:lnTo>
                  <a:lnTo>
                    <a:pt x="1378254" y="92621"/>
                  </a:lnTo>
                  <a:lnTo>
                    <a:pt x="1367091" y="83540"/>
                  </a:lnTo>
                  <a:lnTo>
                    <a:pt x="1353197" y="77673"/>
                  </a:lnTo>
                  <a:lnTo>
                    <a:pt x="1336852" y="75577"/>
                  </a:lnTo>
                  <a:lnTo>
                    <a:pt x="1322882" y="77419"/>
                  </a:lnTo>
                  <a:lnTo>
                    <a:pt x="1310119" y="82727"/>
                  </a:lnTo>
                  <a:lnTo>
                    <a:pt x="1299298" y="91249"/>
                  </a:lnTo>
                  <a:lnTo>
                    <a:pt x="1291158" y="102717"/>
                  </a:lnTo>
                  <a:lnTo>
                    <a:pt x="1291158" y="83985"/>
                  </a:lnTo>
                  <a:lnTo>
                    <a:pt x="1286281" y="76873"/>
                  </a:lnTo>
                  <a:lnTo>
                    <a:pt x="1266532" y="76873"/>
                  </a:lnTo>
                  <a:lnTo>
                    <a:pt x="1260703" y="83324"/>
                  </a:lnTo>
                  <a:lnTo>
                    <a:pt x="1260703" y="215544"/>
                  </a:lnTo>
                  <a:lnTo>
                    <a:pt x="1266863" y="222326"/>
                  </a:lnTo>
                  <a:lnTo>
                    <a:pt x="1284986" y="222326"/>
                  </a:lnTo>
                  <a:lnTo>
                    <a:pt x="1291158" y="215544"/>
                  </a:lnTo>
                  <a:lnTo>
                    <a:pt x="1291158" y="142836"/>
                  </a:lnTo>
                  <a:lnTo>
                    <a:pt x="1293660" y="127635"/>
                  </a:lnTo>
                  <a:lnTo>
                    <a:pt x="1300975" y="114960"/>
                  </a:lnTo>
                  <a:lnTo>
                    <a:pt x="1312773" y="106299"/>
                  </a:lnTo>
                  <a:lnTo>
                    <a:pt x="1328750" y="103085"/>
                  </a:lnTo>
                  <a:lnTo>
                    <a:pt x="1344422" y="106108"/>
                  </a:lnTo>
                  <a:lnTo>
                    <a:pt x="1355547" y="114427"/>
                  </a:lnTo>
                  <a:lnTo>
                    <a:pt x="1362189" y="126936"/>
                  </a:lnTo>
                  <a:lnTo>
                    <a:pt x="1364386" y="142506"/>
                  </a:lnTo>
                  <a:lnTo>
                    <a:pt x="1364386" y="215544"/>
                  </a:lnTo>
                  <a:lnTo>
                    <a:pt x="1370228" y="222326"/>
                  </a:lnTo>
                  <a:lnTo>
                    <a:pt x="1389011" y="222326"/>
                  </a:lnTo>
                  <a:lnTo>
                    <a:pt x="1394841" y="215544"/>
                  </a:lnTo>
                  <a:lnTo>
                    <a:pt x="1394841" y="142836"/>
                  </a:lnTo>
                  <a:lnTo>
                    <a:pt x="1397495" y="127635"/>
                  </a:lnTo>
                  <a:lnTo>
                    <a:pt x="1405128" y="114960"/>
                  </a:lnTo>
                  <a:lnTo>
                    <a:pt x="1417256" y="106299"/>
                  </a:lnTo>
                  <a:lnTo>
                    <a:pt x="1433398" y="103085"/>
                  </a:lnTo>
                  <a:lnTo>
                    <a:pt x="1448943" y="106108"/>
                  </a:lnTo>
                  <a:lnTo>
                    <a:pt x="1459738" y="114427"/>
                  </a:lnTo>
                  <a:lnTo>
                    <a:pt x="1466037" y="126936"/>
                  </a:lnTo>
                  <a:lnTo>
                    <a:pt x="1468081" y="142506"/>
                  </a:lnTo>
                  <a:lnTo>
                    <a:pt x="1468081" y="215544"/>
                  </a:lnTo>
                  <a:lnTo>
                    <a:pt x="1474546" y="222326"/>
                  </a:lnTo>
                  <a:lnTo>
                    <a:pt x="1483309" y="222326"/>
                  </a:lnTo>
                  <a:lnTo>
                    <a:pt x="1492364" y="222326"/>
                  </a:lnTo>
                  <a:lnTo>
                    <a:pt x="1498536" y="215544"/>
                  </a:lnTo>
                  <a:lnTo>
                    <a:pt x="1498536" y="140220"/>
                  </a:lnTo>
                  <a:close/>
                </a:path>
              </a:pathLst>
            </a:custGeom>
            <a:solidFill>
              <a:srgbClr val="20386F"/>
            </a:solidFill>
          </p:spPr>
          <p:txBody>
            <a:bodyPr wrap="square" lIns="0" tIns="0" rIns="0" bIns="0" rtlCol="0"/>
            <a:lstStyle/>
            <a:p>
              <a:endParaRPr sz="1200"/>
            </a:p>
          </p:txBody>
        </p:sp>
      </p:grpSp>
      <p:sp>
        <p:nvSpPr>
          <p:cNvPr id="15" name="object 15"/>
          <p:cNvSpPr/>
          <p:nvPr/>
        </p:nvSpPr>
        <p:spPr>
          <a:xfrm>
            <a:off x="6553207" y="6297324"/>
            <a:ext cx="306070" cy="304800"/>
          </a:xfrm>
          <a:custGeom>
            <a:avLst/>
            <a:gdLst/>
            <a:ahLst/>
            <a:cxnLst/>
            <a:rect l="l" t="t" r="r" b="b"/>
            <a:pathLst>
              <a:path w="459104" h="457200">
                <a:moveTo>
                  <a:pt x="23126" y="313900"/>
                </a:moveTo>
                <a:lnTo>
                  <a:pt x="6669" y="313900"/>
                </a:lnTo>
                <a:lnTo>
                  <a:pt x="0" y="307248"/>
                </a:lnTo>
                <a:lnTo>
                  <a:pt x="0" y="166167"/>
                </a:lnTo>
                <a:lnTo>
                  <a:pt x="1828" y="157139"/>
                </a:lnTo>
                <a:lnTo>
                  <a:pt x="6814" y="149764"/>
                </a:lnTo>
                <a:lnTo>
                  <a:pt x="14208" y="144791"/>
                </a:lnTo>
                <a:lnTo>
                  <a:pt x="23259" y="142968"/>
                </a:lnTo>
                <a:lnTo>
                  <a:pt x="113511" y="142968"/>
                </a:lnTo>
                <a:lnTo>
                  <a:pt x="113511" y="23199"/>
                </a:lnTo>
                <a:lnTo>
                  <a:pt x="115339" y="14171"/>
                </a:lnTo>
                <a:lnTo>
                  <a:pt x="120325" y="6796"/>
                </a:lnTo>
                <a:lnTo>
                  <a:pt x="127719" y="1823"/>
                </a:lnTo>
                <a:lnTo>
                  <a:pt x="136771" y="0"/>
                </a:lnTo>
                <a:lnTo>
                  <a:pt x="435397" y="0"/>
                </a:lnTo>
                <a:lnTo>
                  <a:pt x="444449" y="1828"/>
                </a:lnTo>
                <a:lnTo>
                  <a:pt x="451842" y="6809"/>
                </a:lnTo>
                <a:lnTo>
                  <a:pt x="456828" y="14185"/>
                </a:lnTo>
                <a:lnTo>
                  <a:pt x="458657" y="23199"/>
                </a:lnTo>
                <a:lnTo>
                  <a:pt x="458657" y="29751"/>
                </a:lnTo>
                <a:lnTo>
                  <a:pt x="143340" y="29751"/>
                </a:lnTo>
                <a:lnTo>
                  <a:pt x="143340" y="142968"/>
                </a:lnTo>
                <a:lnTo>
                  <a:pt x="177118" y="142968"/>
                </a:lnTo>
                <a:lnTo>
                  <a:pt x="186170" y="144796"/>
                </a:lnTo>
                <a:lnTo>
                  <a:pt x="193564" y="149777"/>
                </a:lnTo>
                <a:lnTo>
                  <a:pt x="198550" y="157153"/>
                </a:lnTo>
                <a:lnTo>
                  <a:pt x="200378" y="166167"/>
                </a:lnTo>
                <a:lnTo>
                  <a:pt x="200378" y="172686"/>
                </a:lnTo>
                <a:lnTo>
                  <a:pt x="29796" y="172686"/>
                </a:lnTo>
                <a:lnTo>
                  <a:pt x="29796" y="307248"/>
                </a:lnTo>
                <a:lnTo>
                  <a:pt x="23126" y="313900"/>
                </a:lnTo>
                <a:close/>
              </a:path>
              <a:path w="459104" h="457200">
                <a:moveTo>
                  <a:pt x="458657" y="341336"/>
                </a:moveTo>
                <a:lnTo>
                  <a:pt x="428861" y="341336"/>
                </a:lnTo>
                <a:lnTo>
                  <a:pt x="428861" y="29751"/>
                </a:lnTo>
                <a:lnTo>
                  <a:pt x="458657" y="29751"/>
                </a:lnTo>
                <a:lnTo>
                  <a:pt x="458657" y="341336"/>
                </a:lnTo>
                <a:close/>
              </a:path>
              <a:path w="459104" h="457200">
                <a:moveTo>
                  <a:pt x="286648" y="416692"/>
                </a:moveTo>
                <a:lnTo>
                  <a:pt x="256851" y="416692"/>
                </a:lnTo>
                <a:lnTo>
                  <a:pt x="256851" y="315092"/>
                </a:lnTo>
                <a:lnTo>
                  <a:pt x="194107" y="315092"/>
                </a:lnTo>
                <a:lnTo>
                  <a:pt x="185055" y="313263"/>
                </a:lnTo>
                <a:lnTo>
                  <a:pt x="177662" y="308283"/>
                </a:lnTo>
                <a:lnTo>
                  <a:pt x="172676" y="300907"/>
                </a:lnTo>
                <a:lnTo>
                  <a:pt x="170847" y="291893"/>
                </a:lnTo>
                <a:lnTo>
                  <a:pt x="170847" y="229179"/>
                </a:lnTo>
                <a:lnTo>
                  <a:pt x="136770" y="229179"/>
                </a:lnTo>
                <a:lnTo>
                  <a:pt x="127719" y="227350"/>
                </a:lnTo>
                <a:lnTo>
                  <a:pt x="120325" y="222369"/>
                </a:lnTo>
                <a:lnTo>
                  <a:pt x="115339" y="214993"/>
                </a:lnTo>
                <a:lnTo>
                  <a:pt x="113511" y="205979"/>
                </a:lnTo>
                <a:lnTo>
                  <a:pt x="113511" y="172686"/>
                </a:lnTo>
                <a:lnTo>
                  <a:pt x="200378" y="172686"/>
                </a:lnTo>
                <a:lnTo>
                  <a:pt x="143340" y="172686"/>
                </a:lnTo>
                <a:lnTo>
                  <a:pt x="143340" y="199427"/>
                </a:lnTo>
                <a:lnTo>
                  <a:pt x="200378" y="199427"/>
                </a:lnTo>
                <a:lnTo>
                  <a:pt x="200378" y="200155"/>
                </a:lnTo>
                <a:lnTo>
                  <a:pt x="264550" y="200155"/>
                </a:lnTo>
                <a:lnTo>
                  <a:pt x="273601" y="201983"/>
                </a:lnTo>
                <a:lnTo>
                  <a:pt x="280995" y="206964"/>
                </a:lnTo>
                <a:lnTo>
                  <a:pt x="285981" y="214340"/>
                </a:lnTo>
                <a:lnTo>
                  <a:pt x="287810" y="223354"/>
                </a:lnTo>
                <a:lnTo>
                  <a:pt x="287810" y="228715"/>
                </a:lnTo>
                <a:lnTo>
                  <a:pt x="200676" y="228715"/>
                </a:lnTo>
                <a:lnTo>
                  <a:pt x="200676" y="285340"/>
                </a:lnTo>
                <a:lnTo>
                  <a:pt x="369689" y="285340"/>
                </a:lnTo>
                <a:lnTo>
                  <a:pt x="374809" y="287458"/>
                </a:lnTo>
                <a:lnTo>
                  <a:pt x="379289" y="291893"/>
                </a:lnTo>
                <a:lnTo>
                  <a:pt x="402250" y="314794"/>
                </a:lnTo>
                <a:lnTo>
                  <a:pt x="286648" y="314794"/>
                </a:lnTo>
                <a:lnTo>
                  <a:pt x="286648" y="416692"/>
                </a:lnTo>
                <a:close/>
              </a:path>
              <a:path w="459104" h="457200">
                <a:moveTo>
                  <a:pt x="200378" y="199427"/>
                </a:moveTo>
                <a:lnTo>
                  <a:pt x="172008" y="199427"/>
                </a:lnTo>
                <a:lnTo>
                  <a:pt x="172008" y="172686"/>
                </a:lnTo>
                <a:lnTo>
                  <a:pt x="200378" y="172686"/>
                </a:lnTo>
                <a:lnTo>
                  <a:pt x="200378" y="199427"/>
                </a:lnTo>
                <a:close/>
              </a:path>
              <a:path w="459104" h="457200">
                <a:moveTo>
                  <a:pt x="369689" y="285340"/>
                </a:moveTo>
                <a:lnTo>
                  <a:pt x="258013" y="285340"/>
                </a:lnTo>
                <a:lnTo>
                  <a:pt x="258013" y="228715"/>
                </a:lnTo>
                <a:lnTo>
                  <a:pt x="287810" y="228715"/>
                </a:lnTo>
                <a:lnTo>
                  <a:pt x="287810" y="285075"/>
                </a:lnTo>
                <a:lnTo>
                  <a:pt x="369049" y="285075"/>
                </a:lnTo>
                <a:lnTo>
                  <a:pt x="369689" y="285340"/>
                </a:lnTo>
                <a:close/>
              </a:path>
              <a:path w="459104" h="457200">
                <a:moveTo>
                  <a:pt x="287810" y="285075"/>
                </a:moveTo>
                <a:close/>
              </a:path>
              <a:path w="459104" h="457200">
                <a:moveTo>
                  <a:pt x="369049" y="285075"/>
                </a:moveTo>
                <a:lnTo>
                  <a:pt x="287810" y="285075"/>
                </a:lnTo>
                <a:lnTo>
                  <a:pt x="368969" y="285042"/>
                </a:lnTo>
                <a:close/>
              </a:path>
              <a:path w="459104" h="457200">
                <a:moveTo>
                  <a:pt x="437585" y="380238"/>
                </a:moveTo>
                <a:lnTo>
                  <a:pt x="430843" y="379899"/>
                </a:lnTo>
                <a:lnTo>
                  <a:pt x="424487" y="377636"/>
                </a:lnTo>
                <a:lnTo>
                  <a:pt x="418939" y="373537"/>
                </a:lnTo>
                <a:lnTo>
                  <a:pt x="360044" y="314794"/>
                </a:lnTo>
                <a:lnTo>
                  <a:pt x="402250" y="314794"/>
                </a:lnTo>
                <a:lnTo>
                  <a:pt x="428861" y="341336"/>
                </a:lnTo>
                <a:lnTo>
                  <a:pt x="458657" y="341336"/>
                </a:lnTo>
                <a:lnTo>
                  <a:pt x="458657" y="357122"/>
                </a:lnTo>
                <a:lnTo>
                  <a:pt x="457639" y="363944"/>
                </a:lnTo>
                <a:lnTo>
                  <a:pt x="454746" y="370029"/>
                </a:lnTo>
                <a:lnTo>
                  <a:pt x="450216" y="375021"/>
                </a:lnTo>
                <a:lnTo>
                  <a:pt x="444290" y="378567"/>
                </a:lnTo>
                <a:lnTo>
                  <a:pt x="437585" y="380238"/>
                </a:lnTo>
                <a:close/>
              </a:path>
              <a:path w="459104" h="457200">
                <a:moveTo>
                  <a:pt x="266076" y="457200"/>
                </a:moveTo>
                <a:lnTo>
                  <a:pt x="263322" y="457200"/>
                </a:lnTo>
                <a:lnTo>
                  <a:pt x="256818" y="457199"/>
                </a:lnTo>
                <a:lnTo>
                  <a:pt x="250481" y="454453"/>
                </a:lnTo>
                <a:lnTo>
                  <a:pt x="202734" y="400409"/>
                </a:lnTo>
                <a:lnTo>
                  <a:pt x="6702" y="400409"/>
                </a:lnTo>
                <a:lnTo>
                  <a:pt x="33" y="393757"/>
                </a:lnTo>
                <a:lnTo>
                  <a:pt x="33" y="377343"/>
                </a:lnTo>
                <a:lnTo>
                  <a:pt x="6702" y="370691"/>
                </a:lnTo>
                <a:lnTo>
                  <a:pt x="212356" y="370691"/>
                </a:lnTo>
                <a:lnTo>
                  <a:pt x="218727" y="373570"/>
                </a:lnTo>
                <a:lnTo>
                  <a:pt x="223169" y="378567"/>
                </a:lnTo>
                <a:lnTo>
                  <a:pt x="256851" y="416692"/>
                </a:lnTo>
                <a:lnTo>
                  <a:pt x="286648" y="416692"/>
                </a:lnTo>
                <a:lnTo>
                  <a:pt x="286648" y="433967"/>
                </a:lnTo>
                <a:lnTo>
                  <a:pt x="285582" y="440980"/>
                </a:lnTo>
                <a:lnTo>
                  <a:pt x="282554" y="447180"/>
                </a:lnTo>
                <a:lnTo>
                  <a:pt x="277815" y="452201"/>
                </a:lnTo>
                <a:lnTo>
                  <a:pt x="271617" y="455677"/>
                </a:lnTo>
                <a:lnTo>
                  <a:pt x="268896" y="456703"/>
                </a:lnTo>
                <a:lnTo>
                  <a:pt x="266076" y="457200"/>
                </a:lnTo>
                <a:close/>
              </a:path>
            </a:pathLst>
          </a:custGeom>
          <a:solidFill>
            <a:srgbClr val="01B661"/>
          </a:solidFill>
        </p:spPr>
        <p:txBody>
          <a:bodyPr wrap="square" lIns="0" tIns="0" rIns="0" bIns="0" rtlCol="0"/>
          <a:lstStyle/>
          <a:p>
            <a:endParaRPr sz="1200"/>
          </a:p>
        </p:txBody>
      </p:sp>
      <p:sp>
        <p:nvSpPr>
          <p:cNvPr id="16" name="object 2">
            <a:extLst>
              <a:ext uri="{FF2B5EF4-FFF2-40B4-BE49-F238E27FC236}">
                <a16:creationId xmlns:a16="http://schemas.microsoft.com/office/drawing/2014/main" id="{81541202-F276-D607-ED28-02BF13D1C375}"/>
              </a:ext>
            </a:extLst>
          </p:cNvPr>
          <p:cNvSpPr txBox="1"/>
          <p:nvPr/>
        </p:nvSpPr>
        <p:spPr>
          <a:xfrm>
            <a:off x="5959438" y="3397509"/>
            <a:ext cx="2630169" cy="299078"/>
          </a:xfrm>
          <a:prstGeom prst="rect">
            <a:avLst/>
          </a:prstGeom>
        </p:spPr>
        <p:txBody>
          <a:bodyPr vert="horz" wrap="square" lIns="0" tIns="8467" rIns="0" bIns="0" rtlCol="0">
            <a:spAutoFit/>
          </a:bodyPr>
          <a:lstStyle/>
          <a:p>
            <a:pPr marL="8467" marR="3387">
              <a:lnSpc>
                <a:spcPct val="116500"/>
              </a:lnSpc>
              <a:spcBef>
                <a:spcPts val="67"/>
              </a:spcBef>
              <a:tabLst>
                <a:tab pos="5015904" algn="l"/>
              </a:tabLst>
            </a:pPr>
            <a:r>
              <a:rPr lang="nl-BE" b="1" spc="-3" dirty="0">
                <a:solidFill>
                  <a:srgbClr val="20386F"/>
                </a:solidFill>
                <a:latin typeface="Tahoma"/>
                <a:cs typeface="Tahoma"/>
              </a:rPr>
              <a:t>20/04 - BUCHAREST</a:t>
            </a:r>
            <a:endParaRPr lang="nl-BE" b="1" spc="-7" dirty="0">
              <a:solidFill>
                <a:srgbClr val="20386F"/>
              </a:solidFill>
              <a:latin typeface="Tahoma"/>
              <a:cs typeface="Tahoma"/>
            </a:endParaRPr>
          </a:p>
        </p:txBody>
      </p:sp>
      <p:sp>
        <p:nvSpPr>
          <p:cNvPr id="17" name="object 2">
            <a:extLst>
              <a:ext uri="{FF2B5EF4-FFF2-40B4-BE49-F238E27FC236}">
                <a16:creationId xmlns:a16="http://schemas.microsoft.com/office/drawing/2014/main" id="{0793AAE8-323B-1750-0749-ECC60B3FFF0B}"/>
              </a:ext>
            </a:extLst>
          </p:cNvPr>
          <p:cNvSpPr txBox="1"/>
          <p:nvPr/>
        </p:nvSpPr>
        <p:spPr>
          <a:xfrm>
            <a:off x="5958161" y="4628922"/>
            <a:ext cx="2630169" cy="299078"/>
          </a:xfrm>
          <a:prstGeom prst="rect">
            <a:avLst/>
          </a:prstGeom>
        </p:spPr>
        <p:txBody>
          <a:bodyPr vert="horz" wrap="square" lIns="0" tIns="8467" rIns="0" bIns="0" rtlCol="0">
            <a:spAutoFit/>
          </a:bodyPr>
          <a:lstStyle/>
          <a:p>
            <a:pPr marL="8467" marR="3387">
              <a:lnSpc>
                <a:spcPct val="116500"/>
              </a:lnSpc>
              <a:spcBef>
                <a:spcPts val="67"/>
              </a:spcBef>
              <a:tabLst>
                <a:tab pos="5015904" algn="l"/>
              </a:tabLst>
            </a:pPr>
            <a:r>
              <a:rPr lang="nl-BE" b="1" spc="-3" dirty="0">
                <a:solidFill>
                  <a:srgbClr val="20386F"/>
                </a:solidFill>
                <a:latin typeface="Tahoma"/>
                <a:cs typeface="Tahoma"/>
              </a:rPr>
              <a:t>17/04 - LISBON</a:t>
            </a:r>
            <a:endParaRPr lang="nl-BE" b="1" spc="-7" dirty="0">
              <a:solidFill>
                <a:srgbClr val="20386F"/>
              </a:solidFill>
              <a:latin typeface="Tahoma"/>
              <a:cs typeface="Tahoma"/>
            </a:endParaRPr>
          </a:p>
        </p:txBody>
      </p:sp>
      <p:sp>
        <p:nvSpPr>
          <p:cNvPr id="18" name="object 2">
            <a:extLst>
              <a:ext uri="{FF2B5EF4-FFF2-40B4-BE49-F238E27FC236}">
                <a16:creationId xmlns:a16="http://schemas.microsoft.com/office/drawing/2014/main" id="{93380F32-233C-229E-0FF3-686839CCFE5D}"/>
              </a:ext>
            </a:extLst>
          </p:cNvPr>
          <p:cNvSpPr txBox="1"/>
          <p:nvPr/>
        </p:nvSpPr>
        <p:spPr>
          <a:xfrm>
            <a:off x="2296131" y="4658413"/>
            <a:ext cx="2630169" cy="299078"/>
          </a:xfrm>
          <a:prstGeom prst="rect">
            <a:avLst/>
          </a:prstGeom>
        </p:spPr>
        <p:txBody>
          <a:bodyPr vert="horz" wrap="square" lIns="0" tIns="8467" rIns="0" bIns="0" rtlCol="0">
            <a:spAutoFit/>
          </a:bodyPr>
          <a:lstStyle/>
          <a:p>
            <a:pPr marL="8467" marR="3387">
              <a:lnSpc>
                <a:spcPct val="116500"/>
              </a:lnSpc>
              <a:spcBef>
                <a:spcPts val="67"/>
              </a:spcBef>
              <a:tabLst>
                <a:tab pos="5015904" algn="l"/>
              </a:tabLst>
            </a:pPr>
            <a:r>
              <a:rPr lang="nl-BE" b="1" spc="-3" dirty="0">
                <a:solidFill>
                  <a:srgbClr val="20386F"/>
                </a:solidFill>
                <a:latin typeface="Tahoma"/>
                <a:cs typeface="Tahoma"/>
              </a:rPr>
              <a:t>31/05 - PARIS</a:t>
            </a:r>
            <a:endParaRPr lang="nl-BE" b="1" spc="-7" dirty="0">
              <a:solidFill>
                <a:srgbClr val="20386F"/>
              </a:solidFill>
              <a:latin typeface="Tahoma"/>
              <a:cs typeface="Tahoma"/>
            </a:endParaRPr>
          </a:p>
        </p:txBody>
      </p:sp>
      <p:sp>
        <p:nvSpPr>
          <p:cNvPr id="19" name="object 2">
            <a:extLst>
              <a:ext uri="{FF2B5EF4-FFF2-40B4-BE49-F238E27FC236}">
                <a16:creationId xmlns:a16="http://schemas.microsoft.com/office/drawing/2014/main" id="{C742ABF8-EE66-976B-21BE-BAF44B1BC57A}"/>
              </a:ext>
            </a:extLst>
          </p:cNvPr>
          <p:cNvSpPr txBox="1"/>
          <p:nvPr/>
        </p:nvSpPr>
        <p:spPr>
          <a:xfrm>
            <a:off x="2300000" y="3397509"/>
            <a:ext cx="2630169" cy="299078"/>
          </a:xfrm>
          <a:prstGeom prst="rect">
            <a:avLst/>
          </a:prstGeom>
        </p:spPr>
        <p:txBody>
          <a:bodyPr vert="horz" wrap="square" lIns="0" tIns="8467" rIns="0" bIns="0" rtlCol="0">
            <a:spAutoFit/>
          </a:bodyPr>
          <a:lstStyle/>
          <a:p>
            <a:pPr marL="8467" marR="3387">
              <a:lnSpc>
                <a:spcPct val="116500"/>
              </a:lnSpc>
              <a:spcBef>
                <a:spcPts val="67"/>
              </a:spcBef>
              <a:tabLst>
                <a:tab pos="5015904" algn="l"/>
              </a:tabLst>
            </a:pPr>
            <a:r>
              <a:rPr lang="nl-BE" b="1" spc="-3" dirty="0">
                <a:solidFill>
                  <a:srgbClr val="20386F"/>
                </a:solidFill>
                <a:latin typeface="Tahoma"/>
                <a:cs typeface="Tahoma"/>
              </a:rPr>
              <a:t>03/04 - BOLOGNA</a:t>
            </a:r>
            <a:endParaRPr lang="nl-BE" b="1" spc="-7" dirty="0">
              <a:solidFill>
                <a:srgbClr val="20386F"/>
              </a:solidFill>
              <a:latin typeface="Tahoma"/>
              <a:cs typeface="Tahoma"/>
            </a:endParaRPr>
          </a:p>
        </p:txBody>
      </p:sp>
      <p:sp>
        <p:nvSpPr>
          <p:cNvPr id="20" name="object 2">
            <a:extLst>
              <a:ext uri="{FF2B5EF4-FFF2-40B4-BE49-F238E27FC236}">
                <a16:creationId xmlns:a16="http://schemas.microsoft.com/office/drawing/2014/main" id="{B6BBE6E9-1E11-2F72-A225-CC7A8DD241B5}"/>
              </a:ext>
            </a:extLst>
          </p:cNvPr>
          <p:cNvSpPr txBox="1"/>
          <p:nvPr/>
        </p:nvSpPr>
        <p:spPr>
          <a:xfrm>
            <a:off x="2284887" y="2177007"/>
            <a:ext cx="2630169" cy="299078"/>
          </a:xfrm>
          <a:prstGeom prst="rect">
            <a:avLst/>
          </a:prstGeom>
        </p:spPr>
        <p:txBody>
          <a:bodyPr vert="horz" wrap="square" lIns="0" tIns="8467" rIns="0" bIns="0" rtlCol="0">
            <a:spAutoFit/>
          </a:bodyPr>
          <a:lstStyle/>
          <a:p>
            <a:pPr marL="8467" marR="3387">
              <a:lnSpc>
                <a:spcPct val="116500"/>
              </a:lnSpc>
              <a:spcBef>
                <a:spcPts val="67"/>
              </a:spcBef>
              <a:tabLst>
                <a:tab pos="5015904" algn="l"/>
              </a:tabLst>
            </a:pPr>
            <a:r>
              <a:rPr lang="nl-BE" b="1" spc="-3" dirty="0">
                <a:solidFill>
                  <a:srgbClr val="20386F"/>
                </a:solidFill>
                <a:latin typeface="Tahoma"/>
                <a:cs typeface="Tahoma"/>
              </a:rPr>
              <a:t>End of May - SOFIA</a:t>
            </a:r>
            <a:endParaRPr lang="nl-BE" b="1" spc="-7" dirty="0">
              <a:solidFill>
                <a:srgbClr val="20386F"/>
              </a:solidFill>
              <a:latin typeface="Tahoma"/>
              <a:cs typeface="Tahoma"/>
            </a:endParaRPr>
          </a:p>
        </p:txBody>
      </p:sp>
    </p:spTree>
    <p:extLst>
      <p:ext uri="{BB962C8B-B14F-4D97-AF65-F5344CB8AC3E}">
        <p14:creationId xmlns:p14="http://schemas.microsoft.com/office/powerpoint/2010/main" val="373205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0B54FBA-5139-290F-FF1D-37A3199265A4}"/>
              </a:ext>
            </a:extLst>
          </p:cNvPr>
          <p:cNvSpPr>
            <a:spLocks noGrp="1"/>
          </p:cNvSpPr>
          <p:nvPr>
            <p:ph type="body" sz="quarter" idx="16"/>
          </p:nvPr>
        </p:nvSpPr>
        <p:spPr>
          <a:xfrm>
            <a:off x="770467" y="1031127"/>
            <a:ext cx="3255962" cy="827088"/>
          </a:xfrm>
        </p:spPr>
        <p:txBody>
          <a:bodyPr/>
          <a:lstStyle/>
          <a:p>
            <a:r>
              <a:rPr lang="nl-BE" dirty="0"/>
              <a:t>WHO? </a:t>
            </a:r>
            <a:endParaRPr lang="en-RO" dirty="0"/>
          </a:p>
        </p:txBody>
      </p:sp>
      <p:grpSp>
        <p:nvGrpSpPr>
          <p:cNvPr id="73" name="object 6">
            <a:extLst>
              <a:ext uri="{FF2B5EF4-FFF2-40B4-BE49-F238E27FC236}">
                <a16:creationId xmlns:a16="http://schemas.microsoft.com/office/drawing/2014/main" id="{29B58F1A-ED6F-49A5-E6DD-13EEA1A4CB6E}"/>
              </a:ext>
            </a:extLst>
          </p:cNvPr>
          <p:cNvGrpSpPr/>
          <p:nvPr/>
        </p:nvGrpSpPr>
        <p:grpSpPr>
          <a:xfrm>
            <a:off x="1203047" y="793096"/>
            <a:ext cx="5243625" cy="5042189"/>
            <a:chOff x="3141092" y="1331050"/>
            <a:chExt cx="7934324" cy="7629524"/>
          </a:xfrm>
        </p:grpSpPr>
        <p:pic>
          <p:nvPicPr>
            <p:cNvPr id="74" name="object 7">
              <a:extLst>
                <a:ext uri="{FF2B5EF4-FFF2-40B4-BE49-F238E27FC236}">
                  <a16:creationId xmlns:a16="http://schemas.microsoft.com/office/drawing/2014/main" id="{8C191DDB-2DA9-90B2-0856-BE193ED10747}"/>
                </a:ext>
              </a:extLst>
            </p:cNvPr>
            <p:cNvPicPr/>
            <p:nvPr/>
          </p:nvPicPr>
          <p:blipFill>
            <a:blip r:embed="rId2" cstate="print"/>
            <a:stretch>
              <a:fillRect/>
            </a:stretch>
          </p:blipFill>
          <p:spPr>
            <a:xfrm>
              <a:off x="3141092" y="1331050"/>
              <a:ext cx="7934324" cy="7629524"/>
            </a:xfrm>
            <a:prstGeom prst="rect">
              <a:avLst/>
            </a:prstGeom>
          </p:spPr>
        </p:pic>
        <p:sp>
          <p:nvSpPr>
            <p:cNvPr id="75" name="object 8">
              <a:extLst>
                <a:ext uri="{FF2B5EF4-FFF2-40B4-BE49-F238E27FC236}">
                  <a16:creationId xmlns:a16="http://schemas.microsoft.com/office/drawing/2014/main" id="{C6EC6FDA-2594-A311-F67B-094B3B6AADD9}"/>
                </a:ext>
              </a:extLst>
            </p:cNvPr>
            <p:cNvSpPr/>
            <p:nvPr/>
          </p:nvSpPr>
          <p:spPr>
            <a:xfrm>
              <a:off x="5972138" y="5308145"/>
              <a:ext cx="215143" cy="305503"/>
            </a:xfrm>
            <a:custGeom>
              <a:avLst/>
              <a:gdLst/>
              <a:ahLst/>
              <a:cxnLst/>
              <a:rect l="l" t="t" r="r" b="b"/>
              <a:pathLst>
                <a:path w="476250" h="676275">
                  <a:moveTo>
                    <a:pt x="238125" y="676232"/>
                  </a:moveTo>
                  <a:lnTo>
                    <a:pt x="200917" y="632514"/>
                  </a:lnTo>
                  <a:lnTo>
                    <a:pt x="119062" y="523023"/>
                  </a:lnTo>
                  <a:lnTo>
                    <a:pt x="37207" y="380248"/>
                  </a:lnTo>
                  <a:lnTo>
                    <a:pt x="0" y="236681"/>
                  </a:lnTo>
                  <a:lnTo>
                    <a:pt x="4839" y="188991"/>
                  </a:lnTo>
                  <a:lnTo>
                    <a:pt x="18717" y="144568"/>
                  </a:lnTo>
                  <a:lnTo>
                    <a:pt x="40676" y="104365"/>
                  </a:lnTo>
                  <a:lnTo>
                    <a:pt x="69757" y="69334"/>
                  </a:lnTo>
                  <a:lnTo>
                    <a:pt x="105001" y="40430"/>
                  </a:lnTo>
                  <a:lnTo>
                    <a:pt x="145450" y="18604"/>
                  </a:lnTo>
                  <a:lnTo>
                    <a:pt x="190144" y="4809"/>
                  </a:lnTo>
                  <a:lnTo>
                    <a:pt x="238125" y="0"/>
                  </a:lnTo>
                  <a:lnTo>
                    <a:pt x="286105" y="4809"/>
                  </a:lnTo>
                  <a:lnTo>
                    <a:pt x="330799" y="18604"/>
                  </a:lnTo>
                  <a:lnTo>
                    <a:pt x="371248" y="40430"/>
                  </a:lnTo>
                  <a:lnTo>
                    <a:pt x="406492" y="69334"/>
                  </a:lnTo>
                  <a:lnTo>
                    <a:pt x="435573" y="104365"/>
                  </a:lnTo>
                  <a:lnTo>
                    <a:pt x="457532" y="144568"/>
                  </a:lnTo>
                  <a:lnTo>
                    <a:pt x="459901" y="152152"/>
                  </a:lnTo>
                  <a:lnTo>
                    <a:pt x="238125" y="152152"/>
                  </a:lnTo>
                  <a:lnTo>
                    <a:pt x="205032" y="158798"/>
                  </a:lnTo>
                  <a:lnTo>
                    <a:pt x="177998" y="176919"/>
                  </a:lnTo>
                  <a:lnTo>
                    <a:pt x="159766" y="203788"/>
                  </a:lnTo>
                  <a:lnTo>
                    <a:pt x="153080" y="236681"/>
                  </a:lnTo>
                  <a:lnTo>
                    <a:pt x="159766" y="269573"/>
                  </a:lnTo>
                  <a:lnTo>
                    <a:pt x="177998" y="296443"/>
                  </a:lnTo>
                  <a:lnTo>
                    <a:pt x="205032" y="314564"/>
                  </a:lnTo>
                  <a:lnTo>
                    <a:pt x="238125" y="321210"/>
                  </a:lnTo>
                  <a:lnTo>
                    <a:pt x="454343" y="321210"/>
                  </a:lnTo>
                  <a:lnTo>
                    <a:pt x="439042" y="380248"/>
                  </a:lnTo>
                  <a:lnTo>
                    <a:pt x="357187" y="523023"/>
                  </a:lnTo>
                  <a:lnTo>
                    <a:pt x="275332" y="632514"/>
                  </a:lnTo>
                  <a:lnTo>
                    <a:pt x="238125" y="676232"/>
                  </a:lnTo>
                  <a:close/>
                </a:path>
                <a:path w="476250" h="676275">
                  <a:moveTo>
                    <a:pt x="454343" y="321210"/>
                  </a:moveTo>
                  <a:lnTo>
                    <a:pt x="238125" y="321210"/>
                  </a:lnTo>
                  <a:lnTo>
                    <a:pt x="271218" y="314564"/>
                  </a:lnTo>
                  <a:lnTo>
                    <a:pt x="298251" y="296443"/>
                  </a:lnTo>
                  <a:lnTo>
                    <a:pt x="316483" y="269573"/>
                  </a:lnTo>
                  <a:lnTo>
                    <a:pt x="323169" y="236681"/>
                  </a:lnTo>
                  <a:lnTo>
                    <a:pt x="316483" y="203788"/>
                  </a:lnTo>
                  <a:lnTo>
                    <a:pt x="298251" y="176919"/>
                  </a:lnTo>
                  <a:lnTo>
                    <a:pt x="271218" y="158798"/>
                  </a:lnTo>
                  <a:lnTo>
                    <a:pt x="238125" y="152152"/>
                  </a:lnTo>
                  <a:lnTo>
                    <a:pt x="459901" y="152152"/>
                  </a:lnTo>
                  <a:lnTo>
                    <a:pt x="471410" y="188991"/>
                  </a:lnTo>
                  <a:lnTo>
                    <a:pt x="476250" y="236681"/>
                  </a:lnTo>
                  <a:lnTo>
                    <a:pt x="454343" y="321210"/>
                  </a:lnTo>
                  <a:close/>
                </a:path>
              </a:pathLst>
            </a:custGeom>
            <a:solidFill>
              <a:srgbClr val="01B6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76" name="object 9">
              <a:extLst>
                <a:ext uri="{FF2B5EF4-FFF2-40B4-BE49-F238E27FC236}">
                  <a16:creationId xmlns:a16="http://schemas.microsoft.com/office/drawing/2014/main" id="{12219DE7-983E-9797-E481-CA494E58BB56}"/>
                </a:ext>
              </a:extLst>
            </p:cNvPr>
            <p:cNvSpPr/>
            <p:nvPr/>
          </p:nvSpPr>
          <p:spPr>
            <a:xfrm>
              <a:off x="5862303" y="5613647"/>
              <a:ext cx="219668" cy="311927"/>
            </a:xfrm>
            <a:custGeom>
              <a:avLst/>
              <a:gdLst/>
              <a:ahLst/>
              <a:cxnLst/>
              <a:rect l="l" t="t" r="r" b="b"/>
              <a:pathLst>
                <a:path w="476250" h="676275">
                  <a:moveTo>
                    <a:pt x="238125" y="676232"/>
                  </a:moveTo>
                  <a:lnTo>
                    <a:pt x="200917" y="632514"/>
                  </a:lnTo>
                  <a:lnTo>
                    <a:pt x="119062" y="523023"/>
                  </a:lnTo>
                  <a:lnTo>
                    <a:pt x="37207" y="380248"/>
                  </a:lnTo>
                  <a:lnTo>
                    <a:pt x="0" y="236681"/>
                  </a:lnTo>
                  <a:lnTo>
                    <a:pt x="4839" y="188991"/>
                  </a:lnTo>
                  <a:lnTo>
                    <a:pt x="18717" y="144568"/>
                  </a:lnTo>
                  <a:lnTo>
                    <a:pt x="40676" y="104365"/>
                  </a:lnTo>
                  <a:lnTo>
                    <a:pt x="69757" y="69334"/>
                  </a:lnTo>
                  <a:lnTo>
                    <a:pt x="105001" y="40430"/>
                  </a:lnTo>
                  <a:lnTo>
                    <a:pt x="145450" y="18604"/>
                  </a:lnTo>
                  <a:lnTo>
                    <a:pt x="190144" y="4809"/>
                  </a:lnTo>
                  <a:lnTo>
                    <a:pt x="238125" y="0"/>
                  </a:lnTo>
                  <a:lnTo>
                    <a:pt x="286105" y="4809"/>
                  </a:lnTo>
                  <a:lnTo>
                    <a:pt x="330799" y="18604"/>
                  </a:lnTo>
                  <a:lnTo>
                    <a:pt x="371248" y="40430"/>
                  </a:lnTo>
                  <a:lnTo>
                    <a:pt x="406492" y="69334"/>
                  </a:lnTo>
                  <a:lnTo>
                    <a:pt x="435573" y="104365"/>
                  </a:lnTo>
                  <a:lnTo>
                    <a:pt x="457532" y="144568"/>
                  </a:lnTo>
                  <a:lnTo>
                    <a:pt x="459901" y="152152"/>
                  </a:lnTo>
                  <a:lnTo>
                    <a:pt x="238125" y="152152"/>
                  </a:lnTo>
                  <a:lnTo>
                    <a:pt x="205032" y="158798"/>
                  </a:lnTo>
                  <a:lnTo>
                    <a:pt x="177998" y="176919"/>
                  </a:lnTo>
                  <a:lnTo>
                    <a:pt x="159766" y="203788"/>
                  </a:lnTo>
                  <a:lnTo>
                    <a:pt x="153080" y="236681"/>
                  </a:lnTo>
                  <a:lnTo>
                    <a:pt x="159766" y="269573"/>
                  </a:lnTo>
                  <a:lnTo>
                    <a:pt x="177998" y="296443"/>
                  </a:lnTo>
                  <a:lnTo>
                    <a:pt x="205032" y="314564"/>
                  </a:lnTo>
                  <a:lnTo>
                    <a:pt x="238125" y="321210"/>
                  </a:lnTo>
                  <a:lnTo>
                    <a:pt x="454343" y="321210"/>
                  </a:lnTo>
                  <a:lnTo>
                    <a:pt x="439042" y="380248"/>
                  </a:lnTo>
                  <a:lnTo>
                    <a:pt x="357187" y="523023"/>
                  </a:lnTo>
                  <a:lnTo>
                    <a:pt x="275332" y="632514"/>
                  </a:lnTo>
                  <a:lnTo>
                    <a:pt x="238125" y="676232"/>
                  </a:lnTo>
                  <a:close/>
                </a:path>
                <a:path w="476250" h="676275">
                  <a:moveTo>
                    <a:pt x="454343" y="321210"/>
                  </a:moveTo>
                  <a:lnTo>
                    <a:pt x="238125" y="321210"/>
                  </a:lnTo>
                  <a:lnTo>
                    <a:pt x="271218" y="314564"/>
                  </a:lnTo>
                  <a:lnTo>
                    <a:pt x="298251" y="296443"/>
                  </a:lnTo>
                  <a:lnTo>
                    <a:pt x="316483" y="269573"/>
                  </a:lnTo>
                  <a:lnTo>
                    <a:pt x="323169" y="236681"/>
                  </a:lnTo>
                  <a:lnTo>
                    <a:pt x="316483" y="203788"/>
                  </a:lnTo>
                  <a:lnTo>
                    <a:pt x="298251" y="176919"/>
                  </a:lnTo>
                  <a:lnTo>
                    <a:pt x="271218" y="158798"/>
                  </a:lnTo>
                  <a:lnTo>
                    <a:pt x="238125" y="152152"/>
                  </a:lnTo>
                  <a:lnTo>
                    <a:pt x="459901" y="152152"/>
                  </a:lnTo>
                  <a:lnTo>
                    <a:pt x="471410" y="188991"/>
                  </a:lnTo>
                  <a:lnTo>
                    <a:pt x="476250" y="236681"/>
                  </a:lnTo>
                  <a:lnTo>
                    <a:pt x="454343" y="321210"/>
                  </a:lnTo>
                  <a:close/>
                </a:path>
              </a:pathLst>
            </a:custGeom>
            <a:solidFill>
              <a:srgbClr val="20386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nvGrpSpPr>
          <p:cNvPr id="77" name="object 10">
            <a:extLst>
              <a:ext uri="{FF2B5EF4-FFF2-40B4-BE49-F238E27FC236}">
                <a16:creationId xmlns:a16="http://schemas.microsoft.com/office/drawing/2014/main" id="{1B9ED399-6350-4682-311C-476BE6F7BE24}"/>
              </a:ext>
            </a:extLst>
          </p:cNvPr>
          <p:cNvGrpSpPr/>
          <p:nvPr/>
        </p:nvGrpSpPr>
        <p:grpSpPr>
          <a:xfrm>
            <a:off x="7582205" y="604239"/>
            <a:ext cx="3585389" cy="2092658"/>
            <a:chOff x="11630669" y="799093"/>
            <a:chExt cx="5783580" cy="3375660"/>
          </a:xfrm>
        </p:grpSpPr>
        <p:sp>
          <p:nvSpPr>
            <p:cNvPr id="78" name="object 11">
              <a:extLst>
                <a:ext uri="{FF2B5EF4-FFF2-40B4-BE49-F238E27FC236}">
                  <a16:creationId xmlns:a16="http://schemas.microsoft.com/office/drawing/2014/main" id="{0434FD78-9898-92A3-6414-2DC5B6A2AAAE}"/>
                </a:ext>
              </a:extLst>
            </p:cNvPr>
            <p:cNvSpPr/>
            <p:nvPr/>
          </p:nvSpPr>
          <p:spPr>
            <a:xfrm>
              <a:off x="11630669" y="799093"/>
              <a:ext cx="5783580" cy="3375660"/>
            </a:xfrm>
            <a:custGeom>
              <a:avLst/>
              <a:gdLst/>
              <a:ahLst/>
              <a:cxnLst/>
              <a:rect l="l" t="t" r="r" b="b"/>
              <a:pathLst>
                <a:path w="5783580" h="3375660">
                  <a:moveTo>
                    <a:pt x="5433078" y="3375421"/>
                  </a:moveTo>
                  <a:lnTo>
                    <a:pt x="350429" y="3375421"/>
                  </a:lnTo>
                  <a:lnTo>
                    <a:pt x="344494" y="3373930"/>
                  </a:lnTo>
                  <a:lnTo>
                    <a:pt x="299876" y="3357950"/>
                  </a:lnTo>
                  <a:lnTo>
                    <a:pt x="257028" y="3337700"/>
                  </a:lnTo>
                  <a:lnTo>
                    <a:pt x="216266" y="3313311"/>
                  </a:lnTo>
                  <a:lnTo>
                    <a:pt x="177911" y="3284917"/>
                  </a:lnTo>
                  <a:lnTo>
                    <a:pt x="142280" y="3252647"/>
                  </a:lnTo>
                  <a:lnTo>
                    <a:pt x="110010" y="3217016"/>
                  </a:lnTo>
                  <a:lnTo>
                    <a:pt x="81615" y="3178660"/>
                  </a:lnTo>
                  <a:lnTo>
                    <a:pt x="57227" y="3137899"/>
                  </a:lnTo>
                  <a:lnTo>
                    <a:pt x="36977" y="3095050"/>
                  </a:lnTo>
                  <a:lnTo>
                    <a:pt x="20997" y="3050433"/>
                  </a:lnTo>
                  <a:lnTo>
                    <a:pt x="9420" y="3004365"/>
                  </a:lnTo>
                  <a:lnTo>
                    <a:pt x="2377" y="2957165"/>
                  </a:lnTo>
                  <a:lnTo>
                    <a:pt x="0" y="2909152"/>
                  </a:lnTo>
                  <a:lnTo>
                    <a:pt x="0" y="485775"/>
                  </a:lnTo>
                  <a:lnTo>
                    <a:pt x="2377" y="437762"/>
                  </a:lnTo>
                  <a:lnTo>
                    <a:pt x="9420" y="390562"/>
                  </a:lnTo>
                  <a:lnTo>
                    <a:pt x="20997" y="344494"/>
                  </a:lnTo>
                  <a:lnTo>
                    <a:pt x="36977" y="299877"/>
                  </a:lnTo>
                  <a:lnTo>
                    <a:pt x="57227" y="257028"/>
                  </a:lnTo>
                  <a:lnTo>
                    <a:pt x="81615" y="216266"/>
                  </a:lnTo>
                  <a:lnTo>
                    <a:pt x="110010" y="177911"/>
                  </a:lnTo>
                  <a:lnTo>
                    <a:pt x="142280" y="142280"/>
                  </a:lnTo>
                  <a:lnTo>
                    <a:pt x="177911" y="110010"/>
                  </a:lnTo>
                  <a:lnTo>
                    <a:pt x="216266" y="81615"/>
                  </a:lnTo>
                  <a:lnTo>
                    <a:pt x="257028" y="57227"/>
                  </a:lnTo>
                  <a:lnTo>
                    <a:pt x="299876" y="36977"/>
                  </a:lnTo>
                  <a:lnTo>
                    <a:pt x="344494" y="20997"/>
                  </a:lnTo>
                  <a:lnTo>
                    <a:pt x="390562" y="9420"/>
                  </a:lnTo>
                  <a:lnTo>
                    <a:pt x="437762" y="2377"/>
                  </a:lnTo>
                  <a:lnTo>
                    <a:pt x="485775" y="0"/>
                  </a:lnTo>
                  <a:lnTo>
                    <a:pt x="5297731" y="0"/>
                  </a:lnTo>
                  <a:lnTo>
                    <a:pt x="5345744" y="2377"/>
                  </a:lnTo>
                  <a:lnTo>
                    <a:pt x="5392944" y="9420"/>
                  </a:lnTo>
                  <a:lnTo>
                    <a:pt x="5439012" y="20997"/>
                  </a:lnTo>
                  <a:lnTo>
                    <a:pt x="5483630" y="36977"/>
                  </a:lnTo>
                  <a:lnTo>
                    <a:pt x="5526478" y="57227"/>
                  </a:lnTo>
                  <a:lnTo>
                    <a:pt x="5567240" y="81615"/>
                  </a:lnTo>
                  <a:lnTo>
                    <a:pt x="5605595" y="110010"/>
                  </a:lnTo>
                  <a:lnTo>
                    <a:pt x="5641226" y="142280"/>
                  </a:lnTo>
                  <a:lnTo>
                    <a:pt x="5673496" y="177911"/>
                  </a:lnTo>
                  <a:lnTo>
                    <a:pt x="5701890" y="216266"/>
                  </a:lnTo>
                  <a:lnTo>
                    <a:pt x="5726279" y="257028"/>
                  </a:lnTo>
                  <a:lnTo>
                    <a:pt x="5746529" y="299877"/>
                  </a:lnTo>
                  <a:lnTo>
                    <a:pt x="5762508" y="344494"/>
                  </a:lnTo>
                  <a:lnTo>
                    <a:pt x="5774086" y="390562"/>
                  </a:lnTo>
                  <a:lnTo>
                    <a:pt x="5781129" y="437762"/>
                  </a:lnTo>
                  <a:lnTo>
                    <a:pt x="5783506" y="485775"/>
                  </a:lnTo>
                  <a:lnTo>
                    <a:pt x="5783506" y="2909152"/>
                  </a:lnTo>
                  <a:lnTo>
                    <a:pt x="5781129" y="2957165"/>
                  </a:lnTo>
                  <a:lnTo>
                    <a:pt x="5774086" y="3004365"/>
                  </a:lnTo>
                  <a:lnTo>
                    <a:pt x="5762508" y="3050433"/>
                  </a:lnTo>
                  <a:lnTo>
                    <a:pt x="5746529" y="3095050"/>
                  </a:lnTo>
                  <a:lnTo>
                    <a:pt x="5726279" y="3137899"/>
                  </a:lnTo>
                  <a:lnTo>
                    <a:pt x="5701890" y="3178660"/>
                  </a:lnTo>
                  <a:lnTo>
                    <a:pt x="5673496" y="3217016"/>
                  </a:lnTo>
                  <a:lnTo>
                    <a:pt x="5641226" y="3252647"/>
                  </a:lnTo>
                  <a:lnTo>
                    <a:pt x="5605595" y="3284917"/>
                  </a:lnTo>
                  <a:lnTo>
                    <a:pt x="5567240" y="3313311"/>
                  </a:lnTo>
                  <a:lnTo>
                    <a:pt x="5526478" y="3337700"/>
                  </a:lnTo>
                  <a:lnTo>
                    <a:pt x="5483630" y="3357950"/>
                  </a:lnTo>
                  <a:lnTo>
                    <a:pt x="5439012" y="3373930"/>
                  </a:lnTo>
                  <a:lnTo>
                    <a:pt x="5433078" y="3375421"/>
                  </a:lnTo>
                  <a:close/>
                </a:path>
              </a:pathLst>
            </a:custGeom>
            <a:solidFill>
              <a:srgbClr val="DFECC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79" name="object 12">
              <a:extLst>
                <a:ext uri="{FF2B5EF4-FFF2-40B4-BE49-F238E27FC236}">
                  <a16:creationId xmlns:a16="http://schemas.microsoft.com/office/drawing/2014/main" id="{35BEDDFC-1A50-F7F6-D44D-8793D2F74D9F}"/>
                </a:ext>
              </a:extLst>
            </p:cNvPr>
            <p:cNvSpPr/>
            <p:nvPr/>
          </p:nvSpPr>
          <p:spPr>
            <a:xfrm>
              <a:off x="12376269" y="1891914"/>
              <a:ext cx="4296410" cy="10160"/>
            </a:xfrm>
            <a:custGeom>
              <a:avLst/>
              <a:gdLst/>
              <a:ahLst/>
              <a:cxnLst/>
              <a:rect l="l" t="t" r="r" b="b"/>
              <a:pathLst>
                <a:path w="4296409" h="10160">
                  <a:moveTo>
                    <a:pt x="0" y="0"/>
                  </a:moveTo>
                  <a:lnTo>
                    <a:pt x="4295880" y="9532"/>
                  </a:lnTo>
                </a:path>
              </a:pathLst>
            </a:custGeom>
            <a:ln w="19050">
              <a:solidFill>
                <a:srgbClr val="20386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pic>
          <p:nvPicPr>
            <p:cNvPr id="80" name="object 13">
              <a:extLst>
                <a:ext uri="{FF2B5EF4-FFF2-40B4-BE49-F238E27FC236}">
                  <a16:creationId xmlns:a16="http://schemas.microsoft.com/office/drawing/2014/main" id="{723A7207-F16E-7E67-A331-5A01584EB5CC}"/>
                </a:ext>
              </a:extLst>
            </p:cNvPr>
            <p:cNvPicPr/>
            <p:nvPr/>
          </p:nvPicPr>
          <p:blipFill>
            <a:blip r:embed="rId3" cstate="print"/>
            <a:stretch>
              <a:fillRect/>
            </a:stretch>
          </p:blipFill>
          <p:spPr>
            <a:xfrm>
              <a:off x="12569161" y="2274046"/>
              <a:ext cx="1238249" cy="1247774"/>
            </a:xfrm>
            <a:prstGeom prst="rect">
              <a:avLst/>
            </a:prstGeom>
          </p:spPr>
        </p:pic>
        <p:pic>
          <p:nvPicPr>
            <p:cNvPr id="81" name="object 14">
              <a:extLst>
                <a:ext uri="{FF2B5EF4-FFF2-40B4-BE49-F238E27FC236}">
                  <a16:creationId xmlns:a16="http://schemas.microsoft.com/office/drawing/2014/main" id="{7E572E33-16E2-E237-6615-FED62A187F64}"/>
                </a:ext>
              </a:extLst>
            </p:cNvPr>
            <p:cNvPicPr/>
            <p:nvPr/>
          </p:nvPicPr>
          <p:blipFill>
            <a:blip r:embed="rId4" cstate="print"/>
            <a:stretch>
              <a:fillRect/>
            </a:stretch>
          </p:blipFill>
          <p:spPr>
            <a:xfrm>
              <a:off x="15321167" y="2075744"/>
              <a:ext cx="1647824" cy="1647824"/>
            </a:xfrm>
            <a:prstGeom prst="rect">
              <a:avLst/>
            </a:prstGeom>
          </p:spPr>
        </p:pic>
        <p:sp>
          <p:nvSpPr>
            <p:cNvPr id="82" name="object 15">
              <a:extLst>
                <a:ext uri="{FF2B5EF4-FFF2-40B4-BE49-F238E27FC236}">
                  <a16:creationId xmlns:a16="http://schemas.microsoft.com/office/drawing/2014/main" id="{8E13E910-49F2-5741-ABED-DDA3855BF772}"/>
                </a:ext>
              </a:extLst>
            </p:cNvPr>
            <p:cNvSpPr/>
            <p:nvPr/>
          </p:nvSpPr>
          <p:spPr>
            <a:xfrm>
              <a:off x="12076895" y="2404375"/>
              <a:ext cx="600075" cy="857250"/>
            </a:xfrm>
            <a:custGeom>
              <a:avLst/>
              <a:gdLst/>
              <a:ahLst/>
              <a:cxnLst/>
              <a:rect l="l" t="t" r="r" b="b"/>
              <a:pathLst>
                <a:path w="600075" h="857250">
                  <a:moveTo>
                    <a:pt x="300037" y="857207"/>
                  </a:moveTo>
                  <a:lnTo>
                    <a:pt x="253156" y="801790"/>
                  </a:lnTo>
                  <a:lnTo>
                    <a:pt x="150018" y="662996"/>
                  </a:lnTo>
                  <a:lnTo>
                    <a:pt x="46880" y="482011"/>
                  </a:lnTo>
                  <a:lnTo>
                    <a:pt x="0" y="300022"/>
                  </a:lnTo>
                  <a:lnTo>
                    <a:pt x="3928" y="251367"/>
                  </a:lnTo>
                  <a:lnTo>
                    <a:pt x="15300" y="205208"/>
                  </a:lnTo>
                  <a:lnTo>
                    <a:pt x="33497" y="162163"/>
                  </a:lnTo>
                  <a:lnTo>
                    <a:pt x="57902" y="122851"/>
                  </a:lnTo>
                  <a:lnTo>
                    <a:pt x="87894" y="87890"/>
                  </a:lnTo>
                  <a:lnTo>
                    <a:pt x="122857" y="57899"/>
                  </a:lnTo>
                  <a:lnTo>
                    <a:pt x="162171" y="33496"/>
                  </a:lnTo>
                  <a:lnTo>
                    <a:pt x="205218" y="15299"/>
                  </a:lnTo>
                  <a:lnTo>
                    <a:pt x="251380" y="3927"/>
                  </a:lnTo>
                  <a:lnTo>
                    <a:pt x="300037" y="0"/>
                  </a:lnTo>
                  <a:lnTo>
                    <a:pt x="348694" y="3927"/>
                  </a:lnTo>
                  <a:lnTo>
                    <a:pt x="394856" y="15299"/>
                  </a:lnTo>
                  <a:lnTo>
                    <a:pt x="437903" y="33496"/>
                  </a:lnTo>
                  <a:lnTo>
                    <a:pt x="477217" y="57899"/>
                  </a:lnTo>
                  <a:lnTo>
                    <a:pt x="512180" y="87890"/>
                  </a:lnTo>
                  <a:lnTo>
                    <a:pt x="542172" y="122851"/>
                  </a:lnTo>
                  <a:lnTo>
                    <a:pt x="566577" y="162163"/>
                  </a:lnTo>
                  <a:lnTo>
                    <a:pt x="579559" y="192871"/>
                  </a:lnTo>
                  <a:lnTo>
                    <a:pt x="300037" y="192871"/>
                  </a:lnTo>
                  <a:lnTo>
                    <a:pt x="258340" y="201296"/>
                  </a:lnTo>
                  <a:lnTo>
                    <a:pt x="224278" y="224266"/>
                  </a:lnTo>
                  <a:lnTo>
                    <a:pt x="201306" y="258327"/>
                  </a:lnTo>
                  <a:lnTo>
                    <a:pt x="192881" y="300022"/>
                  </a:lnTo>
                  <a:lnTo>
                    <a:pt x="201306" y="341717"/>
                  </a:lnTo>
                  <a:lnTo>
                    <a:pt x="224278" y="375778"/>
                  </a:lnTo>
                  <a:lnTo>
                    <a:pt x="258340" y="398748"/>
                  </a:lnTo>
                  <a:lnTo>
                    <a:pt x="300037" y="407173"/>
                  </a:lnTo>
                  <a:lnTo>
                    <a:pt x="572472" y="407173"/>
                  </a:lnTo>
                  <a:lnTo>
                    <a:pt x="553194" y="482011"/>
                  </a:lnTo>
                  <a:lnTo>
                    <a:pt x="450056" y="662996"/>
                  </a:lnTo>
                  <a:lnTo>
                    <a:pt x="346918" y="801790"/>
                  </a:lnTo>
                  <a:lnTo>
                    <a:pt x="300037" y="857207"/>
                  </a:lnTo>
                  <a:close/>
                </a:path>
                <a:path w="600075" h="857250">
                  <a:moveTo>
                    <a:pt x="572472" y="407173"/>
                  </a:moveTo>
                  <a:lnTo>
                    <a:pt x="300037" y="407173"/>
                  </a:lnTo>
                  <a:lnTo>
                    <a:pt x="341734" y="398748"/>
                  </a:lnTo>
                  <a:lnTo>
                    <a:pt x="375796" y="375778"/>
                  </a:lnTo>
                  <a:lnTo>
                    <a:pt x="398768" y="341717"/>
                  </a:lnTo>
                  <a:lnTo>
                    <a:pt x="407193" y="300022"/>
                  </a:lnTo>
                  <a:lnTo>
                    <a:pt x="398768" y="258327"/>
                  </a:lnTo>
                  <a:lnTo>
                    <a:pt x="375796" y="224266"/>
                  </a:lnTo>
                  <a:lnTo>
                    <a:pt x="341734" y="201296"/>
                  </a:lnTo>
                  <a:lnTo>
                    <a:pt x="300037" y="192871"/>
                  </a:lnTo>
                  <a:lnTo>
                    <a:pt x="579559" y="192871"/>
                  </a:lnTo>
                  <a:lnTo>
                    <a:pt x="584774" y="205208"/>
                  </a:lnTo>
                  <a:lnTo>
                    <a:pt x="596146" y="251367"/>
                  </a:lnTo>
                  <a:lnTo>
                    <a:pt x="600074" y="300022"/>
                  </a:lnTo>
                  <a:lnTo>
                    <a:pt x="572472" y="407173"/>
                  </a:lnTo>
                  <a:close/>
                </a:path>
              </a:pathLst>
            </a:custGeom>
            <a:solidFill>
              <a:srgbClr val="20386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83" name="object 16">
              <a:extLst>
                <a:ext uri="{FF2B5EF4-FFF2-40B4-BE49-F238E27FC236}">
                  <a16:creationId xmlns:a16="http://schemas.microsoft.com/office/drawing/2014/main" id="{1135C688-E93E-6DBB-DA78-2C8F28A47CE8}"/>
                </a:ext>
              </a:extLst>
            </p:cNvPr>
            <p:cNvSpPr/>
            <p:nvPr/>
          </p:nvSpPr>
          <p:spPr>
            <a:xfrm>
              <a:off x="14703398" y="2404375"/>
              <a:ext cx="600075" cy="857250"/>
            </a:xfrm>
            <a:custGeom>
              <a:avLst/>
              <a:gdLst/>
              <a:ahLst/>
              <a:cxnLst/>
              <a:rect l="l" t="t" r="r" b="b"/>
              <a:pathLst>
                <a:path w="600075" h="857250">
                  <a:moveTo>
                    <a:pt x="300037" y="857207"/>
                  </a:moveTo>
                  <a:lnTo>
                    <a:pt x="253156" y="801790"/>
                  </a:lnTo>
                  <a:lnTo>
                    <a:pt x="150018" y="662996"/>
                  </a:lnTo>
                  <a:lnTo>
                    <a:pt x="46880" y="482011"/>
                  </a:lnTo>
                  <a:lnTo>
                    <a:pt x="0" y="300022"/>
                  </a:lnTo>
                  <a:lnTo>
                    <a:pt x="3928" y="251367"/>
                  </a:lnTo>
                  <a:lnTo>
                    <a:pt x="15300" y="205208"/>
                  </a:lnTo>
                  <a:lnTo>
                    <a:pt x="33497" y="162163"/>
                  </a:lnTo>
                  <a:lnTo>
                    <a:pt x="57902" y="122851"/>
                  </a:lnTo>
                  <a:lnTo>
                    <a:pt x="87894" y="87890"/>
                  </a:lnTo>
                  <a:lnTo>
                    <a:pt x="122857" y="57899"/>
                  </a:lnTo>
                  <a:lnTo>
                    <a:pt x="162171" y="33496"/>
                  </a:lnTo>
                  <a:lnTo>
                    <a:pt x="205218" y="15299"/>
                  </a:lnTo>
                  <a:lnTo>
                    <a:pt x="251380" y="3927"/>
                  </a:lnTo>
                  <a:lnTo>
                    <a:pt x="300037" y="0"/>
                  </a:lnTo>
                  <a:lnTo>
                    <a:pt x="348694" y="3927"/>
                  </a:lnTo>
                  <a:lnTo>
                    <a:pt x="394856" y="15299"/>
                  </a:lnTo>
                  <a:lnTo>
                    <a:pt x="437903" y="33496"/>
                  </a:lnTo>
                  <a:lnTo>
                    <a:pt x="477217" y="57899"/>
                  </a:lnTo>
                  <a:lnTo>
                    <a:pt x="512180" y="87890"/>
                  </a:lnTo>
                  <a:lnTo>
                    <a:pt x="542172" y="122851"/>
                  </a:lnTo>
                  <a:lnTo>
                    <a:pt x="566577" y="162163"/>
                  </a:lnTo>
                  <a:lnTo>
                    <a:pt x="579559" y="192871"/>
                  </a:lnTo>
                  <a:lnTo>
                    <a:pt x="300037" y="192871"/>
                  </a:lnTo>
                  <a:lnTo>
                    <a:pt x="258340" y="201296"/>
                  </a:lnTo>
                  <a:lnTo>
                    <a:pt x="224278" y="224266"/>
                  </a:lnTo>
                  <a:lnTo>
                    <a:pt x="201306" y="258327"/>
                  </a:lnTo>
                  <a:lnTo>
                    <a:pt x="192881" y="300022"/>
                  </a:lnTo>
                  <a:lnTo>
                    <a:pt x="201306" y="341717"/>
                  </a:lnTo>
                  <a:lnTo>
                    <a:pt x="224278" y="375778"/>
                  </a:lnTo>
                  <a:lnTo>
                    <a:pt x="258340" y="398748"/>
                  </a:lnTo>
                  <a:lnTo>
                    <a:pt x="300037" y="407173"/>
                  </a:lnTo>
                  <a:lnTo>
                    <a:pt x="572472" y="407173"/>
                  </a:lnTo>
                  <a:lnTo>
                    <a:pt x="553194" y="482011"/>
                  </a:lnTo>
                  <a:lnTo>
                    <a:pt x="450056" y="662996"/>
                  </a:lnTo>
                  <a:lnTo>
                    <a:pt x="346918" y="801790"/>
                  </a:lnTo>
                  <a:lnTo>
                    <a:pt x="300037" y="857207"/>
                  </a:lnTo>
                  <a:close/>
                </a:path>
                <a:path w="600075" h="857250">
                  <a:moveTo>
                    <a:pt x="572472" y="407173"/>
                  </a:moveTo>
                  <a:lnTo>
                    <a:pt x="300037" y="407173"/>
                  </a:lnTo>
                  <a:lnTo>
                    <a:pt x="341734" y="398748"/>
                  </a:lnTo>
                  <a:lnTo>
                    <a:pt x="375796" y="375778"/>
                  </a:lnTo>
                  <a:lnTo>
                    <a:pt x="398768" y="341717"/>
                  </a:lnTo>
                  <a:lnTo>
                    <a:pt x="407193" y="300022"/>
                  </a:lnTo>
                  <a:lnTo>
                    <a:pt x="398768" y="258327"/>
                  </a:lnTo>
                  <a:lnTo>
                    <a:pt x="375796" y="224266"/>
                  </a:lnTo>
                  <a:lnTo>
                    <a:pt x="341734" y="201296"/>
                  </a:lnTo>
                  <a:lnTo>
                    <a:pt x="300037" y="192871"/>
                  </a:lnTo>
                  <a:lnTo>
                    <a:pt x="579559" y="192871"/>
                  </a:lnTo>
                  <a:lnTo>
                    <a:pt x="584774" y="205208"/>
                  </a:lnTo>
                  <a:lnTo>
                    <a:pt x="596146" y="251367"/>
                  </a:lnTo>
                  <a:lnTo>
                    <a:pt x="600074" y="300022"/>
                  </a:lnTo>
                  <a:lnTo>
                    <a:pt x="572472" y="407173"/>
                  </a:lnTo>
                  <a:close/>
                </a:path>
              </a:pathLst>
            </a:custGeom>
            <a:solidFill>
              <a:srgbClr val="01B6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nvGrpSpPr>
          <p:cNvPr id="84" name="object 17">
            <a:extLst>
              <a:ext uri="{FF2B5EF4-FFF2-40B4-BE49-F238E27FC236}">
                <a16:creationId xmlns:a16="http://schemas.microsoft.com/office/drawing/2014/main" id="{2DE5A3E8-BE3A-05E0-712D-BBD5CA1CF0B9}"/>
              </a:ext>
            </a:extLst>
          </p:cNvPr>
          <p:cNvGrpSpPr/>
          <p:nvPr/>
        </p:nvGrpSpPr>
        <p:grpSpPr>
          <a:xfrm>
            <a:off x="7549489" y="3122041"/>
            <a:ext cx="3618105" cy="2951926"/>
            <a:chOff x="11630669" y="4355949"/>
            <a:chExt cx="5783580" cy="4718685"/>
          </a:xfrm>
        </p:grpSpPr>
        <p:sp>
          <p:nvSpPr>
            <p:cNvPr id="85" name="object 18">
              <a:extLst>
                <a:ext uri="{FF2B5EF4-FFF2-40B4-BE49-F238E27FC236}">
                  <a16:creationId xmlns:a16="http://schemas.microsoft.com/office/drawing/2014/main" id="{AA63D7AE-D26B-3F97-1373-0B7950118E18}"/>
                </a:ext>
              </a:extLst>
            </p:cNvPr>
            <p:cNvSpPr/>
            <p:nvPr/>
          </p:nvSpPr>
          <p:spPr>
            <a:xfrm>
              <a:off x="11630669" y="4355949"/>
              <a:ext cx="5783580" cy="4718685"/>
            </a:xfrm>
            <a:custGeom>
              <a:avLst/>
              <a:gdLst/>
              <a:ahLst/>
              <a:cxnLst/>
              <a:rect l="l" t="t" r="r" b="b"/>
              <a:pathLst>
                <a:path w="5783580" h="4718684">
                  <a:moveTo>
                    <a:pt x="5297731" y="4718321"/>
                  </a:moveTo>
                  <a:lnTo>
                    <a:pt x="485774" y="4718321"/>
                  </a:lnTo>
                  <a:lnTo>
                    <a:pt x="437762" y="4715944"/>
                  </a:lnTo>
                  <a:lnTo>
                    <a:pt x="390562" y="4708901"/>
                  </a:lnTo>
                  <a:lnTo>
                    <a:pt x="344494" y="4697323"/>
                  </a:lnTo>
                  <a:lnTo>
                    <a:pt x="299876" y="4681343"/>
                  </a:lnTo>
                  <a:lnTo>
                    <a:pt x="257028" y="4661093"/>
                  </a:lnTo>
                  <a:lnTo>
                    <a:pt x="216266" y="4636705"/>
                  </a:lnTo>
                  <a:lnTo>
                    <a:pt x="177911" y="4608310"/>
                  </a:lnTo>
                  <a:lnTo>
                    <a:pt x="142280" y="4576040"/>
                  </a:lnTo>
                  <a:lnTo>
                    <a:pt x="110010" y="4540410"/>
                  </a:lnTo>
                  <a:lnTo>
                    <a:pt x="81615" y="4502054"/>
                  </a:lnTo>
                  <a:lnTo>
                    <a:pt x="57227" y="4461293"/>
                  </a:lnTo>
                  <a:lnTo>
                    <a:pt x="36977" y="4418444"/>
                  </a:lnTo>
                  <a:lnTo>
                    <a:pt x="20997" y="4373827"/>
                  </a:lnTo>
                  <a:lnTo>
                    <a:pt x="9420" y="4327759"/>
                  </a:lnTo>
                  <a:lnTo>
                    <a:pt x="2377" y="4280559"/>
                  </a:lnTo>
                  <a:lnTo>
                    <a:pt x="0" y="4232546"/>
                  </a:lnTo>
                  <a:lnTo>
                    <a:pt x="0" y="485774"/>
                  </a:lnTo>
                  <a:lnTo>
                    <a:pt x="2377" y="437761"/>
                  </a:lnTo>
                  <a:lnTo>
                    <a:pt x="9420" y="390562"/>
                  </a:lnTo>
                  <a:lnTo>
                    <a:pt x="20997" y="344494"/>
                  </a:lnTo>
                  <a:lnTo>
                    <a:pt x="36977" y="299876"/>
                  </a:lnTo>
                  <a:lnTo>
                    <a:pt x="57227" y="257027"/>
                  </a:lnTo>
                  <a:lnTo>
                    <a:pt x="81615" y="216266"/>
                  </a:lnTo>
                  <a:lnTo>
                    <a:pt x="110010" y="177910"/>
                  </a:lnTo>
                  <a:lnTo>
                    <a:pt x="142280" y="142279"/>
                  </a:lnTo>
                  <a:lnTo>
                    <a:pt x="177911" y="110010"/>
                  </a:lnTo>
                  <a:lnTo>
                    <a:pt x="216266" y="81615"/>
                  </a:lnTo>
                  <a:lnTo>
                    <a:pt x="257028" y="57227"/>
                  </a:lnTo>
                  <a:lnTo>
                    <a:pt x="299876" y="36977"/>
                  </a:lnTo>
                  <a:lnTo>
                    <a:pt x="344494" y="20997"/>
                  </a:lnTo>
                  <a:lnTo>
                    <a:pt x="390562" y="9419"/>
                  </a:lnTo>
                  <a:lnTo>
                    <a:pt x="437762" y="2376"/>
                  </a:lnTo>
                  <a:lnTo>
                    <a:pt x="485767" y="0"/>
                  </a:lnTo>
                  <a:lnTo>
                    <a:pt x="5297738" y="0"/>
                  </a:lnTo>
                  <a:lnTo>
                    <a:pt x="5345744" y="2376"/>
                  </a:lnTo>
                  <a:lnTo>
                    <a:pt x="5392944" y="9419"/>
                  </a:lnTo>
                  <a:lnTo>
                    <a:pt x="5439012" y="20997"/>
                  </a:lnTo>
                  <a:lnTo>
                    <a:pt x="5483630" y="36977"/>
                  </a:lnTo>
                  <a:lnTo>
                    <a:pt x="5526478" y="57227"/>
                  </a:lnTo>
                  <a:lnTo>
                    <a:pt x="5567239" y="81615"/>
                  </a:lnTo>
                  <a:lnTo>
                    <a:pt x="5605595" y="110010"/>
                  </a:lnTo>
                  <a:lnTo>
                    <a:pt x="5641226" y="142279"/>
                  </a:lnTo>
                  <a:lnTo>
                    <a:pt x="5673495" y="177910"/>
                  </a:lnTo>
                  <a:lnTo>
                    <a:pt x="5701890" y="216266"/>
                  </a:lnTo>
                  <a:lnTo>
                    <a:pt x="5726279" y="257027"/>
                  </a:lnTo>
                  <a:lnTo>
                    <a:pt x="5746529" y="299876"/>
                  </a:lnTo>
                  <a:lnTo>
                    <a:pt x="5762508" y="344494"/>
                  </a:lnTo>
                  <a:lnTo>
                    <a:pt x="5774086" y="390562"/>
                  </a:lnTo>
                  <a:lnTo>
                    <a:pt x="5781129" y="437761"/>
                  </a:lnTo>
                  <a:lnTo>
                    <a:pt x="5783506" y="485774"/>
                  </a:lnTo>
                  <a:lnTo>
                    <a:pt x="5783506" y="4232546"/>
                  </a:lnTo>
                  <a:lnTo>
                    <a:pt x="5781129" y="4280559"/>
                  </a:lnTo>
                  <a:lnTo>
                    <a:pt x="5774086" y="4327759"/>
                  </a:lnTo>
                  <a:lnTo>
                    <a:pt x="5762508" y="4373827"/>
                  </a:lnTo>
                  <a:lnTo>
                    <a:pt x="5746529" y="4418444"/>
                  </a:lnTo>
                  <a:lnTo>
                    <a:pt x="5726279" y="4461293"/>
                  </a:lnTo>
                  <a:lnTo>
                    <a:pt x="5701890" y="4502054"/>
                  </a:lnTo>
                  <a:lnTo>
                    <a:pt x="5673495" y="4540410"/>
                  </a:lnTo>
                  <a:lnTo>
                    <a:pt x="5641226" y="4576040"/>
                  </a:lnTo>
                  <a:lnTo>
                    <a:pt x="5605595" y="4608310"/>
                  </a:lnTo>
                  <a:lnTo>
                    <a:pt x="5567239" y="4636705"/>
                  </a:lnTo>
                  <a:lnTo>
                    <a:pt x="5526478" y="4661093"/>
                  </a:lnTo>
                  <a:lnTo>
                    <a:pt x="5483630" y="4681343"/>
                  </a:lnTo>
                  <a:lnTo>
                    <a:pt x="5439012" y="4697323"/>
                  </a:lnTo>
                  <a:lnTo>
                    <a:pt x="5392944" y="4708901"/>
                  </a:lnTo>
                  <a:lnTo>
                    <a:pt x="5345744" y="4715944"/>
                  </a:lnTo>
                  <a:lnTo>
                    <a:pt x="5297731" y="4718321"/>
                  </a:lnTo>
                  <a:close/>
                </a:path>
              </a:pathLst>
            </a:custGeom>
            <a:solidFill>
              <a:srgbClr val="F1E7E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86" name="object 19">
              <a:extLst>
                <a:ext uri="{FF2B5EF4-FFF2-40B4-BE49-F238E27FC236}">
                  <a16:creationId xmlns:a16="http://schemas.microsoft.com/office/drawing/2014/main" id="{9B73F4B5-4E86-6648-F9C1-80E28B38C440}"/>
                </a:ext>
              </a:extLst>
            </p:cNvPr>
            <p:cNvSpPr/>
            <p:nvPr/>
          </p:nvSpPr>
          <p:spPr>
            <a:xfrm>
              <a:off x="12376269" y="5351939"/>
              <a:ext cx="4296410" cy="10160"/>
            </a:xfrm>
            <a:custGeom>
              <a:avLst/>
              <a:gdLst/>
              <a:ahLst/>
              <a:cxnLst/>
              <a:rect l="l" t="t" r="r" b="b"/>
              <a:pathLst>
                <a:path w="4296409" h="10160">
                  <a:moveTo>
                    <a:pt x="0" y="0"/>
                  </a:moveTo>
                  <a:lnTo>
                    <a:pt x="4295880" y="9532"/>
                  </a:lnTo>
                </a:path>
              </a:pathLst>
            </a:custGeom>
            <a:ln w="19050">
              <a:solidFill>
                <a:srgbClr val="20386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pic>
          <p:nvPicPr>
            <p:cNvPr id="87" name="object 20">
              <a:extLst>
                <a:ext uri="{FF2B5EF4-FFF2-40B4-BE49-F238E27FC236}">
                  <a16:creationId xmlns:a16="http://schemas.microsoft.com/office/drawing/2014/main" id="{9F9BEEFD-786B-87CE-DF15-DD0F14973931}"/>
                </a:ext>
              </a:extLst>
            </p:cNvPr>
            <p:cNvPicPr/>
            <p:nvPr/>
          </p:nvPicPr>
          <p:blipFill>
            <a:blip r:embed="rId5" cstate="print"/>
            <a:stretch>
              <a:fillRect/>
            </a:stretch>
          </p:blipFill>
          <p:spPr>
            <a:xfrm>
              <a:off x="15696793" y="8215113"/>
              <a:ext cx="1200149" cy="409574"/>
            </a:xfrm>
            <a:prstGeom prst="rect">
              <a:avLst/>
            </a:prstGeom>
          </p:spPr>
        </p:pic>
        <p:pic>
          <p:nvPicPr>
            <p:cNvPr id="88" name="object 21">
              <a:extLst>
                <a:ext uri="{FF2B5EF4-FFF2-40B4-BE49-F238E27FC236}">
                  <a16:creationId xmlns:a16="http://schemas.microsoft.com/office/drawing/2014/main" id="{CAC3FC68-2066-D2AC-49F1-A96AC7AEDC7C}"/>
                </a:ext>
              </a:extLst>
            </p:cNvPr>
            <p:cNvPicPr/>
            <p:nvPr/>
          </p:nvPicPr>
          <p:blipFill>
            <a:blip r:embed="rId6" cstate="print"/>
            <a:stretch>
              <a:fillRect/>
            </a:stretch>
          </p:blipFill>
          <p:spPr>
            <a:xfrm>
              <a:off x="15831228" y="5730504"/>
              <a:ext cx="742949" cy="742949"/>
            </a:xfrm>
            <a:prstGeom prst="rect">
              <a:avLst/>
            </a:prstGeom>
          </p:spPr>
        </p:pic>
        <p:pic>
          <p:nvPicPr>
            <p:cNvPr id="89" name="object 22">
              <a:extLst>
                <a:ext uri="{FF2B5EF4-FFF2-40B4-BE49-F238E27FC236}">
                  <a16:creationId xmlns:a16="http://schemas.microsoft.com/office/drawing/2014/main" id="{D06EAE19-E844-3BFF-7383-6FFBD266A14B}"/>
                </a:ext>
              </a:extLst>
            </p:cNvPr>
            <p:cNvPicPr/>
            <p:nvPr/>
          </p:nvPicPr>
          <p:blipFill>
            <a:blip r:embed="rId7" cstate="print"/>
            <a:stretch>
              <a:fillRect/>
            </a:stretch>
          </p:blipFill>
          <p:spPr>
            <a:xfrm>
              <a:off x="12688728" y="7082840"/>
              <a:ext cx="1466849" cy="285749"/>
            </a:xfrm>
            <a:prstGeom prst="rect">
              <a:avLst/>
            </a:prstGeom>
          </p:spPr>
        </p:pic>
        <p:pic>
          <p:nvPicPr>
            <p:cNvPr id="90" name="object 23">
              <a:extLst>
                <a:ext uri="{FF2B5EF4-FFF2-40B4-BE49-F238E27FC236}">
                  <a16:creationId xmlns:a16="http://schemas.microsoft.com/office/drawing/2014/main" id="{935C5B15-8A9A-5129-17DA-1F641552B35D}"/>
                </a:ext>
              </a:extLst>
            </p:cNvPr>
            <p:cNvPicPr/>
            <p:nvPr/>
          </p:nvPicPr>
          <p:blipFill>
            <a:blip r:embed="rId3" cstate="print"/>
            <a:stretch>
              <a:fillRect/>
            </a:stretch>
          </p:blipFill>
          <p:spPr>
            <a:xfrm>
              <a:off x="15606847" y="6717342"/>
              <a:ext cx="1238249" cy="1247774"/>
            </a:xfrm>
            <a:prstGeom prst="rect">
              <a:avLst/>
            </a:prstGeom>
          </p:spPr>
        </p:pic>
        <p:pic>
          <p:nvPicPr>
            <p:cNvPr id="91" name="object 24">
              <a:extLst>
                <a:ext uri="{FF2B5EF4-FFF2-40B4-BE49-F238E27FC236}">
                  <a16:creationId xmlns:a16="http://schemas.microsoft.com/office/drawing/2014/main" id="{EBC108FA-FF6A-D3D0-1897-E50B670C58A3}"/>
                </a:ext>
              </a:extLst>
            </p:cNvPr>
            <p:cNvPicPr/>
            <p:nvPr/>
          </p:nvPicPr>
          <p:blipFill>
            <a:blip r:embed="rId8" cstate="print"/>
            <a:stretch>
              <a:fillRect/>
            </a:stretch>
          </p:blipFill>
          <p:spPr>
            <a:xfrm>
              <a:off x="12679203" y="7819376"/>
              <a:ext cx="1114424" cy="1028699"/>
            </a:xfrm>
            <a:prstGeom prst="rect">
              <a:avLst/>
            </a:prstGeom>
          </p:spPr>
        </p:pic>
        <p:sp>
          <p:nvSpPr>
            <p:cNvPr id="92" name="object 25">
              <a:extLst>
                <a:ext uri="{FF2B5EF4-FFF2-40B4-BE49-F238E27FC236}">
                  <a16:creationId xmlns:a16="http://schemas.microsoft.com/office/drawing/2014/main" id="{106056ED-EE86-AF1B-245B-9D26685AD82E}"/>
                </a:ext>
              </a:extLst>
            </p:cNvPr>
            <p:cNvSpPr/>
            <p:nvPr/>
          </p:nvSpPr>
          <p:spPr>
            <a:xfrm>
              <a:off x="11986941" y="5649843"/>
              <a:ext cx="679450" cy="820419"/>
            </a:xfrm>
            <a:custGeom>
              <a:avLst/>
              <a:gdLst/>
              <a:ahLst/>
              <a:cxnLst/>
              <a:rect l="l" t="t" r="r" b="b"/>
              <a:pathLst>
                <a:path w="679450" h="820420">
                  <a:moveTo>
                    <a:pt x="339567" y="819850"/>
                  </a:moveTo>
                  <a:lnTo>
                    <a:pt x="99425" y="579708"/>
                  </a:lnTo>
                  <a:lnTo>
                    <a:pt x="69052" y="544913"/>
                  </a:lnTo>
                  <a:lnTo>
                    <a:pt x="44199" y="507261"/>
                  </a:lnTo>
                  <a:lnTo>
                    <a:pt x="24867" y="467322"/>
                  </a:lnTo>
                  <a:lnTo>
                    <a:pt x="11059" y="425671"/>
                  </a:lnTo>
                  <a:lnTo>
                    <a:pt x="2761" y="382878"/>
                  </a:lnTo>
                  <a:lnTo>
                    <a:pt x="0" y="339516"/>
                  </a:lnTo>
                  <a:lnTo>
                    <a:pt x="2755" y="296255"/>
                  </a:lnTo>
                  <a:lnTo>
                    <a:pt x="11059" y="253372"/>
                  </a:lnTo>
                  <a:lnTo>
                    <a:pt x="24867" y="211734"/>
                  </a:lnTo>
                  <a:lnTo>
                    <a:pt x="44199" y="171816"/>
                  </a:lnTo>
                  <a:lnTo>
                    <a:pt x="69052" y="134189"/>
                  </a:lnTo>
                  <a:lnTo>
                    <a:pt x="99425" y="99425"/>
                  </a:lnTo>
                  <a:lnTo>
                    <a:pt x="134217" y="69045"/>
                  </a:lnTo>
                  <a:lnTo>
                    <a:pt x="171863" y="44188"/>
                  </a:lnTo>
                  <a:lnTo>
                    <a:pt x="211792" y="24856"/>
                  </a:lnTo>
                  <a:lnTo>
                    <a:pt x="253432" y="11047"/>
                  </a:lnTo>
                  <a:lnTo>
                    <a:pt x="296214" y="2761"/>
                  </a:lnTo>
                  <a:lnTo>
                    <a:pt x="339567" y="0"/>
                  </a:lnTo>
                  <a:lnTo>
                    <a:pt x="382919" y="2761"/>
                  </a:lnTo>
                  <a:lnTo>
                    <a:pt x="425701" y="11047"/>
                  </a:lnTo>
                  <a:lnTo>
                    <a:pt x="467342" y="24856"/>
                  </a:lnTo>
                  <a:lnTo>
                    <a:pt x="507270" y="44188"/>
                  </a:lnTo>
                  <a:lnTo>
                    <a:pt x="544916" y="69045"/>
                  </a:lnTo>
                  <a:lnTo>
                    <a:pt x="579709" y="99425"/>
                  </a:lnTo>
                  <a:lnTo>
                    <a:pt x="610082" y="134220"/>
                  </a:lnTo>
                  <a:lnTo>
                    <a:pt x="634935" y="171873"/>
                  </a:lnTo>
                  <a:lnTo>
                    <a:pt x="654266" y="211811"/>
                  </a:lnTo>
                  <a:lnTo>
                    <a:pt x="668075" y="253462"/>
                  </a:lnTo>
                  <a:lnTo>
                    <a:pt x="676373" y="296255"/>
                  </a:lnTo>
                  <a:lnTo>
                    <a:pt x="679134" y="339607"/>
                  </a:lnTo>
                  <a:lnTo>
                    <a:pt x="676379" y="382878"/>
                  </a:lnTo>
                  <a:lnTo>
                    <a:pt x="668075" y="425761"/>
                  </a:lnTo>
                  <a:lnTo>
                    <a:pt x="654266" y="467399"/>
                  </a:lnTo>
                  <a:lnTo>
                    <a:pt x="634935" y="507317"/>
                  </a:lnTo>
                  <a:lnTo>
                    <a:pt x="610082" y="544944"/>
                  </a:lnTo>
                  <a:lnTo>
                    <a:pt x="579709" y="579708"/>
                  </a:lnTo>
                  <a:lnTo>
                    <a:pt x="339567" y="819850"/>
                  </a:lnTo>
                  <a:close/>
                </a:path>
              </a:pathLst>
            </a:custGeom>
            <a:solidFill>
              <a:srgbClr val="20386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pic>
          <p:nvPicPr>
            <p:cNvPr id="93" name="object 26">
              <a:extLst>
                <a:ext uri="{FF2B5EF4-FFF2-40B4-BE49-F238E27FC236}">
                  <a16:creationId xmlns:a16="http://schemas.microsoft.com/office/drawing/2014/main" id="{1FE81482-AFBB-A7A1-876B-96717D2B8118}"/>
                </a:ext>
              </a:extLst>
            </p:cNvPr>
            <p:cNvPicPr/>
            <p:nvPr/>
          </p:nvPicPr>
          <p:blipFill>
            <a:blip r:embed="rId9" cstate="print"/>
            <a:stretch>
              <a:fillRect/>
            </a:stretch>
          </p:blipFill>
          <p:spPr>
            <a:xfrm>
              <a:off x="12028096" y="5690998"/>
              <a:ext cx="600897" cy="600354"/>
            </a:xfrm>
            <a:prstGeom prst="rect">
              <a:avLst/>
            </a:prstGeom>
          </p:spPr>
        </p:pic>
        <p:sp>
          <p:nvSpPr>
            <p:cNvPr id="94" name="object 27">
              <a:extLst>
                <a:ext uri="{FF2B5EF4-FFF2-40B4-BE49-F238E27FC236}">
                  <a16:creationId xmlns:a16="http://schemas.microsoft.com/office/drawing/2014/main" id="{ADF0B8F0-BE05-4779-3065-688D4430315F}"/>
                </a:ext>
              </a:extLst>
            </p:cNvPr>
            <p:cNvSpPr/>
            <p:nvPr/>
          </p:nvSpPr>
          <p:spPr>
            <a:xfrm>
              <a:off x="12017136" y="5684296"/>
              <a:ext cx="618490" cy="616585"/>
            </a:xfrm>
            <a:custGeom>
              <a:avLst/>
              <a:gdLst/>
              <a:ahLst/>
              <a:cxnLst/>
              <a:rect l="l" t="t" r="r" b="b"/>
              <a:pathLst>
                <a:path w="618490" h="616585">
                  <a:moveTo>
                    <a:pt x="309130" y="616123"/>
                  </a:moveTo>
                  <a:lnTo>
                    <a:pt x="263771" y="612789"/>
                  </a:lnTo>
                  <a:lnTo>
                    <a:pt x="219394" y="602858"/>
                  </a:lnTo>
                  <a:lnTo>
                    <a:pt x="176960" y="586546"/>
                  </a:lnTo>
                  <a:lnTo>
                    <a:pt x="137386" y="564205"/>
                  </a:lnTo>
                  <a:lnTo>
                    <a:pt x="101531" y="536320"/>
                  </a:lnTo>
                  <a:lnTo>
                    <a:pt x="70169" y="503494"/>
                  </a:lnTo>
                  <a:lnTo>
                    <a:pt x="43980" y="466437"/>
                  </a:lnTo>
                  <a:lnTo>
                    <a:pt x="23531" y="425951"/>
                  </a:lnTo>
                  <a:lnTo>
                    <a:pt x="9264" y="382914"/>
                  </a:lnTo>
                  <a:lnTo>
                    <a:pt x="1488" y="338257"/>
                  </a:lnTo>
                  <a:lnTo>
                    <a:pt x="0" y="308061"/>
                  </a:lnTo>
                  <a:lnTo>
                    <a:pt x="93" y="300499"/>
                  </a:lnTo>
                  <a:lnTo>
                    <a:pt x="4550" y="255397"/>
                  </a:lnTo>
                  <a:lnTo>
                    <a:pt x="15602" y="211426"/>
                  </a:lnTo>
                  <a:lnTo>
                    <a:pt x="33006" y="169555"/>
                  </a:lnTo>
                  <a:lnTo>
                    <a:pt x="56391" y="130675"/>
                  </a:lnTo>
                  <a:lnTo>
                    <a:pt x="85242" y="95642"/>
                  </a:lnTo>
                  <a:lnTo>
                    <a:pt x="118945" y="65200"/>
                  </a:lnTo>
                  <a:lnTo>
                    <a:pt x="156758" y="40022"/>
                  </a:lnTo>
                  <a:lnTo>
                    <a:pt x="197878" y="20641"/>
                  </a:lnTo>
                  <a:lnTo>
                    <a:pt x="241397" y="7485"/>
                  </a:lnTo>
                  <a:lnTo>
                    <a:pt x="286391" y="834"/>
                  </a:lnTo>
                  <a:lnTo>
                    <a:pt x="309130" y="0"/>
                  </a:lnTo>
                  <a:lnTo>
                    <a:pt x="316731" y="50"/>
                  </a:lnTo>
                  <a:lnTo>
                    <a:pt x="362080" y="4277"/>
                  </a:lnTo>
                  <a:lnTo>
                    <a:pt x="406314" y="15137"/>
                  </a:lnTo>
                  <a:lnTo>
                    <a:pt x="448443" y="32389"/>
                  </a:lnTo>
                  <a:lnTo>
                    <a:pt x="487560" y="55660"/>
                  </a:lnTo>
                  <a:lnTo>
                    <a:pt x="522788" y="84430"/>
                  </a:lnTo>
                  <a:lnTo>
                    <a:pt x="553370" y="118079"/>
                  </a:lnTo>
                  <a:lnTo>
                    <a:pt x="578622" y="155855"/>
                  </a:lnTo>
                  <a:lnTo>
                    <a:pt x="597998" y="196943"/>
                  </a:lnTo>
                  <a:lnTo>
                    <a:pt x="611066" y="240424"/>
                  </a:lnTo>
                  <a:lnTo>
                    <a:pt x="617545" y="285362"/>
                  </a:lnTo>
                  <a:lnTo>
                    <a:pt x="618210" y="300487"/>
                  </a:lnTo>
                  <a:lnTo>
                    <a:pt x="618168" y="315624"/>
                  </a:lnTo>
                  <a:lnTo>
                    <a:pt x="613710" y="360726"/>
                  </a:lnTo>
                  <a:lnTo>
                    <a:pt x="602658" y="404697"/>
                  </a:lnTo>
                  <a:lnTo>
                    <a:pt x="585254" y="446567"/>
                  </a:lnTo>
                  <a:lnTo>
                    <a:pt x="561870" y="485448"/>
                  </a:lnTo>
                  <a:lnTo>
                    <a:pt x="533019" y="520481"/>
                  </a:lnTo>
                  <a:lnTo>
                    <a:pt x="499315" y="550922"/>
                  </a:lnTo>
                  <a:lnTo>
                    <a:pt x="461502" y="576101"/>
                  </a:lnTo>
                  <a:lnTo>
                    <a:pt x="420383" y="595482"/>
                  </a:lnTo>
                  <a:lnTo>
                    <a:pt x="376863" y="608637"/>
                  </a:lnTo>
                  <a:lnTo>
                    <a:pt x="331869" y="615289"/>
                  </a:lnTo>
                  <a:lnTo>
                    <a:pt x="309130" y="616123"/>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95" name="object 28">
              <a:extLst>
                <a:ext uri="{FF2B5EF4-FFF2-40B4-BE49-F238E27FC236}">
                  <a16:creationId xmlns:a16="http://schemas.microsoft.com/office/drawing/2014/main" id="{D0402954-AD41-66EC-9FAA-571B36FC7599}"/>
                </a:ext>
              </a:extLst>
            </p:cNvPr>
            <p:cNvSpPr/>
            <p:nvPr/>
          </p:nvSpPr>
          <p:spPr>
            <a:xfrm>
              <a:off x="12223288" y="5684313"/>
              <a:ext cx="412115" cy="616585"/>
            </a:xfrm>
            <a:custGeom>
              <a:avLst/>
              <a:gdLst/>
              <a:ahLst/>
              <a:cxnLst/>
              <a:rect l="l" t="t" r="r" b="b"/>
              <a:pathLst>
                <a:path w="412115" h="616585">
                  <a:moveTo>
                    <a:pt x="108720" y="616049"/>
                  </a:moveTo>
                  <a:lnTo>
                    <a:pt x="62699" y="613505"/>
                  </a:lnTo>
                  <a:lnTo>
                    <a:pt x="17575" y="604175"/>
                  </a:lnTo>
                  <a:lnTo>
                    <a:pt x="0" y="598584"/>
                  </a:lnTo>
                  <a:lnTo>
                    <a:pt x="0" y="17502"/>
                  </a:lnTo>
                  <a:lnTo>
                    <a:pt x="44492" y="5507"/>
                  </a:lnTo>
                  <a:lnTo>
                    <a:pt x="90272" y="234"/>
                  </a:lnTo>
                  <a:lnTo>
                    <a:pt x="99490" y="0"/>
                  </a:lnTo>
                  <a:lnTo>
                    <a:pt x="108720" y="39"/>
                  </a:lnTo>
                  <a:lnTo>
                    <a:pt x="154610" y="4338"/>
                  </a:lnTo>
                  <a:lnTo>
                    <a:pt x="199342" y="15382"/>
                  </a:lnTo>
                  <a:lnTo>
                    <a:pt x="241930" y="32927"/>
                  </a:lnTo>
                  <a:lnTo>
                    <a:pt x="281437" y="56588"/>
                  </a:lnTo>
                  <a:lnTo>
                    <a:pt x="316977" y="85835"/>
                  </a:lnTo>
                  <a:lnTo>
                    <a:pt x="347756" y="120015"/>
                  </a:lnTo>
                  <a:lnTo>
                    <a:pt x="373097" y="158373"/>
                  </a:lnTo>
                  <a:lnTo>
                    <a:pt x="392442" y="200065"/>
                  </a:lnTo>
                  <a:lnTo>
                    <a:pt x="405355" y="244159"/>
                  </a:lnTo>
                  <a:lnTo>
                    <a:pt x="411549" y="289667"/>
                  </a:lnTo>
                  <a:lnTo>
                    <a:pt x="412109" y="308044"/>
                  </a:lnTo>
                  <a:lnTo>
                    <a:pt x="411967" y="317241"/>
                  </a:lnTo>
                  <a:lnTo>
                    <a:pt x="407137" y="362913"/>
                  </a:lnTo>
                  <a:lnTo>
                    <a:pt x="395552" y="407363"/>
                  </a:lnTo>
                  <a:lnTo>
                    <a:pt x="377465" y="449612"/>
                  </a:lnTo>
                  <a:lnTo>
                    <a:pt x="353278" y="488713"/>
                  </a:lnTo>
                  <a:lnTo>
                    <a:pt x="323536" y="523792"/>
                  </a:lnTo>
                  <a:lnTo>
                    <a:pt x="288893" y="554078"/>
                  </a:lnTo>
                  <a:lnTo>
                    <a:pt x="250111" y="578903"/>
                  </a:lnTo>
                  <a:lnTo>
                    <a:pt x="208059" y="597709"/>
                  </a:lnTo>
                  <a:lnTo>
                    <a:pt x="163678" y="610077"/>
                  </a:lnTo>
                  <a:lnTo>
                    <a:pt x="117945" y="615736"/>
                  </a:lnTo>
                  <a:lnTo>
                    <a:pt x="108720" y="616049"/>
                  </a:lnTo>
                  <a:close/>
                </a:path>
              </a:pathLst>
            </a:custGeom>
            <a:solidFill>
              <a:srgbClr val="DE000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96" name="object 29">
              <a:extLst>
                <a:ext uri="{FF2B5EF4-FFF2-40B4-BE49-F238E27FC236}">
                  <a16:creationId xmlns:a16="http://schemas.microsoft.com/office/drawing/2014/main" id="{64AD6D9A-0BA7-C54A-4937-2D60436C8BD6}"/>
                </a:ext>
              </a:extLst>
            </p:cNvPr>
            <p:cNvSpPr/>
            <p:nvPr/>
          </p:nvSpPr>
          <p:spPr>
            <a:xfrm>
              <a:off x="12017136" y="5701816"/>
              <a:ext cx="206375" cy="581660"/>
            </a:xfrm>
            <a:custGeom>
              <a:avLst/>
              <a:gdLst/>
              <a:ahLst/>
              <a:cxnLst/>
              <a:rect l="l" t="t" r="r" b="b"/>
              <a:pathLst>
                <a:path w="206375" h="581660">
                  <a:moveTo>
                    <a:pt x="206151" y="581081"/>
                  </a:moveTo>
                  <a:lnTo>
                    <a:pt x="162686" y="561904"/>
                  </a:lnTo>
                  <a:lnTo>
                    <a:pt x="122684" y="536316"/>
                  </a:lnTo>
                  <a:lnTo>
                    <a:pt x="87089" y="504920"/>
                  </a:lnTo>
                  <a:lnTo>
                    <a:pt x="56744" y="468458"/>
                  </a:lnTo>
                  <a:lnTo>
                    <a:pt x="32364" y="427793"/>
                  </a:lnTo>
                  <a:lnTo>
                    <a:pt x="14527" y="383884"/>
                  </a:lnTo>
                  <a:lnTo>
                    <a:pt x="3653" y="337770"/>
                  </a:lnTo>
                  <a:lnTo>
                    <a:pt x="0" y="290540"/>
                  </a:lnTo>
                  <a:lnTo>
                    <a:pt x="228" y="278680"/>
                  </a:lnTo>
                  <a:lnTo>
                    <a:pt x="5703" y="231625"/>
                  </a:lnTo>
                  <a:lnTo>
                    <a:pt x="18349" y="185962"/>
                  </a:lnTo>
                  <a:lnTo>
                    <a:pt x="37869" y="142770"/>
                  </a:lnTo>
                  <a:lnTo>
                    <a:pt x="63801" y="103070"/>
                  </a:lnTo>
                  <a:lnTo>
                    <a:pt x="95532" y="67799"/>
                  </a:lnTo>
                  <a:lnTo>
                    <a:pt x="132313" y="37792"/>
                  </a:lnTo>
                  <a:lnTo>
                    <a:pt x="173274" y="13756"/>
                  </a:lnTo>
                  <a:lnTo>
                    <a:pt x="206151" y="0"/>
                  </a:lnTo>
                  <a:lnTo>
                    <a:pt x="206151" y="581081"/>
                  </a:lnTo>
                  <a:close/>
                </a:path>
              </a:pathLst>
            </a:custGeom>
            <a:solidFill>
              <a:srgbClr val="00914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pic>
          <p:nvPicPr>
            <p:cNvPr id="97" name="object 30">
              <a:extLst>
                <a:ext uri="{FF2B5EF4-FFF2-40B4-BE49-F238E27FC236}">
                  <a16:creationId xmlns:a16="http://schemas.microsoft.com/office/drawing/2014/main" id="{BED01A3C-A23A-961F-50D6-73881FED044A}"/>
                </a:ext>
              </a:extLst>
            </p:cNvPr>
            <p:cNvPicPr/>
            <p:nvPr/>
          </p:nvPicPr>
          <p:blipFill>
            <a:blip r:embed="rId10" cstate="print"/>
            <a:stretch>
              <a:fillRect/>
            </a:stretch>
          </p:blipFill>
          <p:spPr>
            <a:xfrm>
              <a:off x="12092181" y="5912457"/>
              <a:ext cx="254492" cy="151744"/>
            </a:xfrm>
            <a:prstGeom prst="rect">
              <a:avLst/>
            </a:prstGeom>
          </p:spPr>
        </p:pic>
        <p:sp>
          <p:nvSpPr>
            <p:cNvPr id="98" name="object 31">
              <a:extLst>
                <a:ext uri="{FF2B5EF4-FFF2-40B4-BE49-F238E27FC236}">
                  <a16:creationId xmlns:a16="http://schemas.microsoft.com/office/drawing/2014/main" id="{9D8412EF-DADB-67F2-9AB5-5D9D65ADAA8B}"/>
                </a:ext>
              </a:extLst>
            </p:cNvPr>
            <p:cNvSpPr/>
            <p:nvPr/>
          </p:nvSpPr>
          <p:spPr>
            <a:xfrm>
              <a:off x="12075230" y="5843191"/>
              <a:ext cx="288925" cy="287655"/>
            </a:xfrm>
            <a:custGeom>
              <a:avLst/>
              <a:gdLst/>
              <a:ahLst/>
              <a:cxnLst/>
              <a:rect l="l" t="t" r="r" b="b"/>
              <a:pathLst>
                <a:path w="288925" h="287654">
                  <a:moveTo>
                    <a:pt x="148633" y="287524"/>
                  </a:moveTo>
                  <a:lnTo>
                    <a:pt x="142306" y="287524"/>
                  </a:lnTo>
                  <a:lnTo>
                    <a:pt x="140426" y="287487"/>
                  </a:lnTo>
                  <a:lnTo>
                    <a:pt x="94186" y="278633"/>
                  </a:lnTo>
                  <a:lnTo>
                    <a:pt x="54760" y="256597"/>
                  </a:lnTo>
                  <a:lnTo>
                    <a:pt x="24121" y="223477"/>
                  </a:lnTo>
                  <a:lnTo>
                    <a:pt x="6376" y="186411"/>
                  </a:lnTo>
                  <a:lnTo>
                    <a:pt x="0" y="147958"/>
                  </a:lnTo>
                  <a:lnTo>
                    <a:pt x="26" y="139774"/>
                  </a:lnTo>
                  <a:lnTo>
                    <a:pt x="7923" y="96480"/>
                  </a:lnTo>
                  <a:lnTo>
                    <a:pt x="26940" y="59930"/>
                  </a:lnTo>
                  <a:lnTo>
                    <a:pt x="55554" y="30276"/>
                  </a:lnTo>
                  <a:lnTo>
                    <a:pt x="91459" y="9909"/>
                  </a:lnTo>
                  <a:lnTo>
                    <a:pt x="131655" y="531"/>
                  </a:lnTo>
                  <a:lnTo>
                    <a:pt x="142309" y="0"/>
                  </a:lnTo>
                  <a:lnTo>
                    <a:pt x="148637" y="0"/>
                  </a:lnTo>
                  <a:lnTo>
                    <a:pt x="192829" y="8432"/>
                  </a:lnTo>
                  <a:lnTo>
                    <a:pt x="225841" y="25290"/>
                  </a:lnTo>
                  <a:lnTo>
                    <a:pt x="142303" y="25292"/>
                  </a:lnTo>
                  <a:lnTo>
                    <a:pt x="140422" y="25336"/>
                  </a:lnTo>
                  <a:lnTo>
                    <a:pt x="101716" y="32882"/>
                  </a:lnTo>
                  <a:lnTo>
                    <a:pt x="63410" y="56574"/>
                  </a:lnTo>
                  <a:lnTo>
                    <a:pt x="36667" y="92743"/>
                  </a:lnTo>
                  <a:lnTo>
                    <a:pt x="25387" y="135421"/>
                  </a:lnTo>
                  <a:lnTo>
                    <a:pt x="25302" y="144052"/>
                  </a:lnTo>
                  <a:lnTo>
                    <a:pt x="26532" y="161213"/>
                  </a:lnTo>
                  <a:lnTo>
                    <a:pt x="44606" y="208413"/>
                  </a:lnTo>
                  <a:lnTo>
                    <a:pt x="73336" y="238867"/>
                  </a:lnTo>
                  <a:lnTo>
                    <a:pt x="110891" y="257482"/>
                  </a:lnTo>
                  <a:lnTo>
                    <a:pt x="142302" y="262237"/>
                  </a:lnTo>
                  <a:lnTo>
                    <a:pt x="226001" y="262237"/>
                  </a:lnTo>
                  <a:lnTo>
                    <a:pt x="225670" y="262474"/>
                  </a:lnTo>
                  <a:lnTo>
                    <a:pt x="189942" y="280146"/>
                  </a:lnTo>
                  <a:lnTo>
                    <a:pt x="153019" y="287328"/>
                  </a:lnTo>
                  <a:lnTo>
                    <a:pt x="148633" y="287524"/>
                  </a:lnTo>
                  <a:close/>
                </a:path>
                <a:path w="288925" h="287654">
                  <a:moveTo>
                    <a:pt x="276977" y="200005"/>
                  </a:moveTo>
                  <a:lnTo>
                    <a:pt x="248801" y="200005"/>
                  </a:lnTo>
                  <a:lnTo>
                    <a:pt x="251801" y="194505"/>
                  </a:lnTo>
                  <a:lnTo>
                    <a:pt x="254339" y="188800"/>
                  </a:lnTo>
                  <a:lnTo>
                    <a:pt x="262963" y="146563"/>
                  </a:lnTo>
                  <a:lnTo>
                    <a:pt x="263077" y="139588"/>
                  </a:lnTo>
                  <a:lnTo>
                    <a:pt x="262857" y="135421"/>
                  </a:lnTo>
                  <a:lnTo>
                    <a:pt x="252535" y="94978"/>
                  </a:lnTo>
                  <a:lnTo>
                    <a:pt x="228119" y="59930"/>
                  </a:lnTo>
                  <a:lnTo>
                    <a:pt x="189674" y="34298"/>
                  </a:lnTo>
                  <a:lnTo>
                    <a:pt x="144194" y="25290"/>
                  </a:lnTo>
                  <a:lnTo>
                    <a:pt x="225841" y="25290"/>
                  </a:lnTo>
                  <a:lnTo>
                    <a:pt x="258299" y="55785"/>
                  </a:lnTo>
                  <a:lnTo>
                    <a:pt x="278634" y="91476"/>
                  </a:lnTo>
                  <a:lnTo>
                    <a:pt x="287963" y="131915"/>
                  </a:lnTo>
                  <a:lnTo>
                    <a:pt x="288333" y="136874"/>
                  </a:lnTo>
                  <a:lnTo>
                    <a:pt x="288312" y="150416"/>
                  </a:lnTo>
                  <a:lnTo>
                    <a:pt x="281009" y="189494"/>
                  </a:lnTo>
                  <a:lnTo>
                    <a:pt x="278742" y="195754"/>
                  </a:lnTo>
                  <a:lnTo>
                    <a:pt x="276977" y="200005"/>
                  </a:lnTo>
                  <a:close/>
                </a:path>
                <a:path w="288925" h="287654">
                  <a:moveTo>
                    <a:pt x="226001" y="262237"/>
                  </a:moveTo>
                  <a:lnTo>
                    <a:pt x="144190" y="262237"/>
                  </a:lnTo>
                  <a:lnTo>
                    <a:pt x="152271" y="261968"/>
                  </a:lnTo>
                  <a:lnTo>
                    <a:pt x="160135" y="261180"/>
                  </a:lnTo>
                  <a:lnTo>
                    <a:pt x="198104" y="249374"/>
                  </a:lnTo>
                  <a:lnTo>
                    <a:pt x="230054" y="225707"/>
                  </a:lnTo>
                  <a:lnTo>
                    <a:pt x="248801" y="200002"/>
                  </a:lnTo>
                  <a:lnTo>
                    <a:pt x="276977" y="200005"/>
                  </a:lnTo>
                  <a:lnTo>
                    <a:pt x="276189" y="201903"/>
                  </a:lnTo>
                  <a:lnTo>
                    <a:pt x="255187" y="235696"/>
                  </a:lnTo>
                  <a:lnTo>
                    <a:pt x="231095" y="258592"/>
                  </a:lnTo>
                  <a:lnTo>
                    <a:pt x="226001" y="262237"/>
                  </a:lnTo>
                  <a:close/>
                </a:path>
              </a:pathLst>
            </a:custGeom>
            <a:solidFill>
              <a:srgbClr val="FFB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99" name="object 32">
              <a:extLst>
                <a:ext uri="{FF2B5EF4-FFF2-40B4-BE49-F238E27FC236}">
                  <a16:creationId xmlns:a16="http://schemas.microsoft.com/office/drawing/2014/main" id="{416173AA-36DF-1929-CAF5-E5C9F06CFEC0}"/>
                </a:ext>
              </a:extLst>
            </p:cNvPr>
            <p:cNvSpPr/>
            <p:nvPr/>
          </p:nvSpPr>
          <p:spPr>
            <a:xfrm>
              <a:off x="12213768" y="5843091"/>
              <a:ext cx="19050" cy="288290"/>
            </a:xfrm>
            <a:custGeom>
              <a:avLst/>
              <a:gdLst/>
              <a:ahLst/>
              <a:cxnLst/>
              <a:rect l="l" t="t" r="r" b="b"/>
              <a:pathLst>
                <a:path w="19050" h="288289">
                  <a:moveTo>
                    <a:pt x="18808" y="1270"/>
                  </a:moveTo>
                  <a:lnTo>
                    <a:pt x="18161" y="1270"/>
                  </a:lnTo>
                  <a:lnTo>
                    <a:pt x="18161" y="0"/>
                  </a:lnTo>
                  <a:lnTo>
                    <a:pt x="0" y="0"/>
                  </a:lnTo>
                  <a:lnTo>
                    <a:pt x="0" y="1270"/>
                  </a:lnTo>
                  <a:lnTo>
                    <a:pt x="0" y="286524"/>
                  </a:lnTo>
                  <a:lnTo>
                    <a:pt x="0" y="287794"/>
                  </a:lnTo>
                  <a:lnTo>
                    <a:pt x="17475" y="287794"/>
                  </a:lnTo>
                  <a:lnTo>
                    <a:pt x="17475" y="286524"/>
                  </a:lnTo>
                  <a:lnTo>
                    <a:pt x="18808" y="286524"/>
                  </a:lnTo>
                  <a:lnTo>
                    <a:pt x="18808" y="1270"/>
                  </a:lnTo>
                  <a:close/>
                </a:path>
              </a:pathLst>
            </a:custGeom>
            <a:solidFill>
              <a:srgbClr val="FBD01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00" name="object 33">
              <a:extLst>
                <a:ext uri="{FF2B5EF4-FFF2-40B4-BE49-F238E27FC236}">
                  <a16:creationId xmlns:a16="http://schemas.microsoft.com/office/drawing/2014/main" id="{6060E1D4-4901-E310-E31A-33262995FD18}"/>
                </a:ext>
              </a:extLst>
            </p:cNvPr>
            <p:cNvSpPr/>
            <p:nvPr/>
          </p:nvSpPr>
          <p:spPr>
            <a:xfrm>
              <a:off x="12217543" y="5843207"/>
              <a:ext cx="11430" cy="287655"/>
            </a:xfrm>
            <a:custGeom>
              <a:avLst/>
              <a:gdLst/>
              <a:ahLst/>
              <a:cxnLst/>
              <a:rect l="l" t="t" r="r" b="b"/>
              <a:pathLst>
                <a:path w="11429" h="287654">
                  <a:moveTo>
                    <a:pt x="5024" y="287511"/>
                  </a:moveTo>
                  <a:lnTo>
                    <a:pt x="1878" y="287511"/>
                  </a:lnTo>
                  <a:lnTo>
                    <a:pt x="0" y="287498"/>
                  </a:lnTo>
                  <a:lnTo>
                    <a:pt x="0" y="0"/>
                  </a:lnTo>
                  <a:lnTo>
                    <a:pt x="8171" y="90"/>
                  </a:lnTo>
                  <a:lnTo>
                    <a:pt x="11277" y="294"/>
                  </a:lnTo>
                  <a:lnTo>
                    <a:pt x="11277" y="287203"/>
                  </a:lnTo>
                  <a:lnTo>
                    <a:pt x="5024" y="287511"/>
                  </a:lnTo>
                  <a:close/>
                </a:path>
              </a:pathLst>
            </a:custGeom>
            <a:solidFill>
              <a:srgbClr val="FFB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pic>
          <p:nvPicPr>
            <p:cNvPr id="101" name="object 34">
              <a:extLst>
                <a:ext uri="{FF2B5EF4-FFF2-40B4-BE49-F238E27FC236}">
                  <a16:creationId xmlns:a16="http://schemas.microsoft.com/office/drawing/2014/main" id="{FF6A043A-E451-20D3-D6A0-534D72A92F2C}"/>
                </a:ext>
              </a:extLst>
            </p:cNvPr>
            <p:cNvPicPr/>
            <p:nvPr/>
          </p:nvPicPr>
          <p:blipFill>
            <a:blip r:embed="rId11" cstate="print"/>
            <a:stretch>
              <a:fillRect/>
            </a:stretch>
          </p:blipFill>
          <p:spPr>
            <a:xfrm>
              <a:off x="12075158" y="5894861"/>
              <a:ext cx="288036" cy="188873"/>
            </a:xfrm>
            <a:prstGeom prst="rect">
              <a:avLst/>
            </a:prstGeom>
          </p:spPr>
        </p:pic>
        <p:sp>
          <p:nvSpPr>
            <p:cNvPr id="102" name="object 35">
              <a:extLst>
                <a:ext uri="{FF2B5EF4-FFF2-40B4-BE49-F238E27FC236}">
                  <a16:creationId xmlns:a16="http://schemas.microsoft.com/office/drawing/2014/main" id="{BCCAB63F-F806-3C54-4F83-564C9F6D6E12}"/>
                </a:ext>
              </a:extLst>
            </p:cNvPr>
            <p:cNvSpPr/>
            <p:nvPr/>
          </p:nvSpPr>
          <p:spPr>
            <a:xfrm>
              <a:off x="15054977" y="5685314"/>
              <a:ext cx="679450" cy="820419"/>
            </a:xfrm>
            <a:custGeom>
              <a:avLst/>
              <a:gdLst/>
              <a:ahLst/>
              <a:cxnLst/>
              <a:rect l="l" t="t" r="r" b="b"/>
              <a:pathLst>
                <a:path w="679450" h="820420">
                  <a:moveTo>
                    <a:pt x="339567" y="819850"/>
                  </a:moveTo>
                  <a:lnTo>
                    <a:pt x="99424" y="579709"/>
                  </a:lnTo>
                  <a:lnTo>
                    <a:pt x="69051" y="544914"/>
                  </a:lnTo>
                  <a:lnTo>
                    <a:pt x="44198" y="507261"/>
                  </a:lnTo>
                  <a:lnTo>
                    <a:pt x="24867" y="467323"/>
                  </a:lnTo>
                  <a:lnTo>
                    <a:pt x="11059" y="425671"/>
                  </a:lnTo>
                  <a:lnTo>
                    <a:pt x="2761" y="382878"/>
                  </a:lnTo>
                  <a:lnTo>
                    <a:pt x="0" y="339516"/>
                  </a:lnTo>
                  <a:lnTo>
                    <a:pt x="2755" y="296255"/>
                  </a:lnTo>
                  <a:lnTo>
                    <a:pt x="11059" y="253372"/>
                  </a:lnTo>
                  <a:lnTo>
                    <a:pt x="24867" y="211734"/>
                  </a:lnTo>
                  <a:lnTo>
                    <a:pt x="44198" y="171816"/>
                  </a:lnTo>
                  <a:lnTo>
                    <a:pt x="69051" y="134189"/>
                  </a:lnTo>
                  <a:lnTo>
                    <a:pt x="99424" y="99425"/>
                  </a:lnTo>
                  <a:lnTo>
                    <a:pt x="134217" y="69045"/>
                  </a:lnTo>
                  <a:lnTo>
                    <a:pt x="171863" y="44188"/>
                  </a:lnTo>
                  <a:lnTo>
                    <a:pt x="211792" y="24856"/>
                  </a:lnTo>
                  <a:lnTo>
                    <a:pt x="253432" y="11047"/>
                  </a:lnTo>
                  <a:lnTo>
                    <a:pt x="296214" y="2761"/>
                  </a:lnTo>
                  <a:lnTo>
                    <a:pt x="339567" y="0"/>
                  </a:lnTo>
                  <a:lnTo>
                    <a:pt x="382919" y="2761"/>
                  </a:lnTo>
                  <a:lnTo>
                    <a:pt x="425701" y="11047"/>
                  </a:lnTo>
                  <a:lnTo>
                    <a:pt x="467342" y="24856"/>
                  </a:lnTo>
                  <a:lnTo>
                    <a:pt x="507270" y="44188"/>
                  </a:lnTo>
                  <a:lnTo>
                    <a:pt x="544916" y="69045"/>
                  </a:lnTo>
                  <a:lnTo>
                    <a:pt x="579708" y="99425"/>
                  </a:lnTo>
                  <a:lnTo>
                    <a:pt x="610082" y="134220"/>
                  </a:lnTo>
                  <a:lnTo>
                    <a:pt x="634935" y="171873"/>
                  </a:lnTo>
                  <a:lnTo>
                    <a:pt x="654266" y="211811"/>
                  </a:lnTo>
                  <a:lnTo>
                    <a:pt x="668074" y="253462"/>
                  </a:lnTo>
                  <a:lnTo>
                    <a:pt x="676372" y="296255"/>
                  </a:lnTo>
                  <a:lnTo>
                    <a:pt x="679132" y="339593"/>
                  </a:lnTo>
                  <a:lnTo>
                    <a:pt x="676378" y="382878"/>
                  </a:lnTo>
                  <a:lnTo>
                    <a:pt x="668074" y="425761"/>
                  </a:lnTo>
                  <a:lnTo>
                    <a:pt x="654266" y="467399"/>
                  </a:lnTo>
                  <a:lnTo>
                    <a:pt x="634935" y="507317"/>
                  </a:lnTo>
                  <a:lnTo>
                    <a:pt x="610082" y="544945"/>
                  </a:lnTo>
                  <a:lnTo>
                    <a:pt x="579708" y="579709"/>
                  </a:lnTo>
                  <a:lnTo>
                    <a:pt x="339567" y="819850"/>
                  </a:lnTo>
                  <a:close/>
                </a:path>
              </a:pathLst>
            </a:custGeom>
            <a:solidFill>
              <a:srgbClr val="20386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pic>
          <p:nvPicPr>
            <p:cNvPr id="103" name="object 36">
              <a:extLst>
                <a:ext uri="{FF2B5EF4-FFF2-40B4-BE49-F238E27FC236}">
                  <a16:creationId xmlns:a16="http://schemas.microsoft.com/office/drawing/2014/main" id="{DEF9F47C-52DA-D817-E320-87046CE0EE42}"/>
                </a:ext>
              </a:extLst>
            </p:cNvPr>
            <p:cNvPicPr/>
            <p:nvPr/>
          </p:nvPicPr>
          <p:blipFill>
            <a:blip r:embed="rId9" cstate="print"/>
            <a:stretch>
              <a:fillRect/>
            </a:stretch>
          </p:blipFill>
          <p:spPr>
            <a:xfrm>
              <a:off x="15096132" y="5726470"/>
              <a:ext cx="600897" cy="600354"/>
            </a:xfrm>
            <a:prstGeom prst="rect">
              <a:avLst/>
            </a:prstGeom>
          </p:spPr>
        </p:pic>
        <p:sp>
          <p:nvSpPr>
            <p:cNvPr id="104" name="object 37">
              <a:extLst>
                <a:ext uri="{FF2B5EF4-FFF2-40B4-BE49-F238E27FC236}">
                  <a16:creationId xmlns:a16="http://schemas.microsoft.com/office/drawing/2014/main" id="{770AF3E3-1EB8-104B-A830-0D8D25621574}"/>
                </a:ext>
              </a:extLst>
            </p:cNvPr>
            <p:cNvSpPr/>
            <p:nvPr/>
          </p:nvSpPr>
          <p:spPr>
            <a:xfrm>
              <a:off x="11986941" y="6705275"/>
              <a:ext cx="679450" cy="820419"/>
            </a:xfrm>
            <a:custGeom>
              <a:avLst/>
              <a:gdLst/>
              <a:ahLst/>
              <a:cxnLst/>
              <a:rect l="l" t="t" r="r" b="b"/>
              <a:pathLst>
                <a:path w="679450" h="820420">
                  <a:moveTo>
                    <a:pt x="339567" y="819850"/>
                  </a:moveTo>
                  <a:lnTo>
                    <a:pt x="99425" y="579709"/>
                  </a:lnTo>
                  <a:lnTo>
                    <a:pt x="69052" y="544913"/>
                  </a:lnTo>
                  <a:lnTo>
                    <a:pt x="44199" y="507261"/>
                  </a:lnTo>
                  <a:lnTo>
                    <a:pt x="24868" y="467322"/>
                  </a:lnTo>
                  <a:lnTo>
                    <a:pt x="11059" y="425671"/>
                  </a:lnTo>
                  <a:lnTo>
                    <a:pt x="2761" y="382878"/>
                  </a:lnTo>
                  <a:lnTo>
                    <a:pt x="0" y="339516"/>
                  </a:lnTo>
                  <a:lnTo>
                    <a:pt x="2755" y="296255"/>
                  </a:lnTo>
                  <a:lnTo>
                    <a:pt x="11059" y="253372"/>
                  </a:lnTo>
                  <a:lnTo>
                    <a:pt x="24867" y="211734"/>
                  </a:lnTo>
                  <a:lnTo>
                    <a:pt x="44199" y="171816"/>
                  </a:lnTo>
                  <a:lnTo>
                    <a:pt x="69052" y="134189"/>
                  </a:lnTo>
                  <a:lnTo>
                    <a:pt x="99425" y="99425"/>
                  </a:lnTo>
                  <a:lnTo>
                    <a:pt x="134217" y="69045"/>
                  </a:lnTo>
                  <a:lnTo>
                    <a:pt x="171863" y="44188"/>
                  </a:lnTo>
                  <a:lnTo>
                    <a:pt x="211792" y="24856"/>
                  </a:lnTo>
                  <a:lnTo>
                    <a:pt x="253432" y="11047"/>
                  </a:lnTo>
                  <a:lnTo>
                    <a:pt x="296214" y="2761"/>
                  </a:lnTo>
                  <a:lnTo>
                    <a:pt x="339565" y="0"/>
                  </a:lnTo>
                  <a:lnTo>
                    <a:pt x="382919" y="2761"/>
                  </a:lnTo>
                  <a:lnTo>
                    <a:pt x="425701" y="11047"/>
                  </a:lnTo>
                  <a:lnTo>
                    <a:pt x="467342" y="24856"/>
                  </a:lnTo>
                  <a:lnTo>
                    <a:pt x="507270" y="44188"/>
                  </a:lnTo>
                  <a:lnTo>
                    <a:pt x="544916" y="69045"/>
                  </a:lnTo>
                  <a:lnTo>
                    <a:pt x="579709" y="99425"/>
                  </a:lnTo>
                  <a:lnTo>
                    <a:pt x="610082" y="134220"/>
                  </a:lnTo>
                  <a:lnTo>
                    <a:pt x="634935" y="171872"/>
                  </a:lnTo>
                  <a:lnTo>
                    <a:pt x="654266" y="211811"/>
                  </a:lnTo>
                  <a:lnTo>
                    <a:pt x="668075" y="253462"/>
                  </a:lnTo>
                  <a:lnTo>
                    <a:pt x="676373" y="296255"/>
                  </a:lnTo>
                  <a:lnTo>
                    <a:pt x="679134" y="339628"/>
                  </a:lnTo>
                  <a:lnTo>
                    <a:pt x="676379" y="382878"/>
                  </a:lnTo>
                  <a:lnTo>
                    <a:pt x="668075" y="425761"/>
                  </a:lnTo>
                  <a:lnTo>
                    <a:pt x="654266" y="467399"/>
                  </a:lnTo>
                  <a:lnTo>
                    <a:pt x="634935" y="507317"/>
                  </a:lnTo>
                  <a:lnTo>
                    <a:pt x="610082" y="544945"/>
                  </a:lnTo>
                  <a:lnTo>
                    <a:pt x="579709" y="579709"/>
                  </a:lnTo>
                  <a:lnTo>
                    <a:pt x="339567" y="819850"/>
                  </a:lnTo>
                  <a:close/>
                </a:path>
              </a:pathLst>
            </a:custGeom>
            <a:solidFill>
              <a:srgbClr val="20386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pic>
          <p:nvPicPr>
            <p:cNvPr id="105" name="object 38">
              <a:extLst>
                <a:ext uri="{FF2B5EF4-FFF2-40B4-BE49-F238E27FC236}">
                  <a16:creationId xmlns:a16="http://schemas.microsoft.com/office/drawing/2014/main" id="{8D8A0D4D-E6EC-A6FF-63C6-25B74C9F6137}"/>
                </a:ext>
              </a:extLst>
            </p:cNvPr>
            <p:cNvPicPr/>
            <p:nvPr/>
          </p:nvPicPr>
          <p:blipFill>
            <a:blip r:embed="rId9" cstate="print"/>
            <a:stretch>
              <a:fillRect/>
            </a:stretch>
          </p:blipFill>
          <p:spPr>
            <a:xfrm>
              <a:off x="12028096" y="6746431"/>
              <a:ext cx="600897" cy="600354"/>
            </a:xfrm>
            <a:prstGeom prst="rect">
              <a:avLst/>
            </a:prstGeom>
          </p:spPr>
        </p:pic>
        <p:sp>
          <p:nvSpPr>
            <p:cNvPr id="106" name="object 39">
              <a:extLst>
                <a:ext uri="{FF2B5EF4-FFF2-40B4-BE49-F238E27FC236}">
                  <a16:creationId xmlns:a16="http://schemas.microsoft.com/office/drawing/2014/main" id="{13B26D9B-92F5-ADBB-0A51-0E82A205B73A}"/>
                </a:ext>
              </a:extLst>
            </p:cNvPr>
            <p:cNvSpPr/>
            <p:nvPr/>
          </p:nvSpPr>
          <p:spPr>
            <a:xfrm>
              <a:off x="15054977" y="6724239"/>
              <a:ext cx="679450" cy="820419"/>
            </a:xfrm>
            <a:custGeom>
              <a:avLst/>
              <a:gdLst/>
              <a:ahLst/>
              <a:cxnLst/>
              <a:rect l="l" t="t" r="r" b="b"/>
              <a:pathLst>
                <a:path w="679450" h="820420">
                  <a:moveTo>
                    <a:pt x="339567" y="819851"/>
                  </a:moveTo>
                  <a:lnTo>
                    <a:pt x="99424" y="579709"/>
                  </a:lnTo>
                  <a:lnTo>
                    <a:pt x="69051" y="544914"/>
                  </a:lnTo>
                  <a:lnTo>
                    <a:pt x="44198" y="507261"/>
                  </a:lnTo>
                  <a:lnTo>
                    <a:pt x="24867" y="467323"/>
                  </a:lnTo>
                  <a:lnTo>
                    <a:pt x="11059" y="425671"/>
                  </a:lnTo>
                  <a:lnTo>
                    <a:pt x="2761" y="382878"/>
                  </a:lnTo>
                  <a:lnTo>
                    <a:pt x="0" y="339516"/>
                  </a:lnTo>
                  <a:lnTo>
                    <a:pt x="2755" y="296256"/>
                  </a:lnTo>
                  <a:lnTo>
                    <a:pt x="11059" y="253372"/>
                  </a:lnTo>
                  <a:lnTo>
                    <a:pt x="24867" y="211735"/>
                  </a:lnTo>
                  <a:lnTo>
                    <a:pt x="44198" y="171816"/>
                  </a:lnTo>
                  <a:lnTo>
                    <a:pt x="69051" y="134189"/>
                  </a:lnTo>
                  <a:lnTo>
                    <a:pt x="99424" y="99425"/>
                  </a:lnTo>
                  <a:lnTo>
                    <a:pt x="134217" y="69045"/>
                  </a:lnTo>
                  <a:lnTo>
                    <a:pt x="171863" y="44189"/>
                  </a:lnTo>
                  <a:lnTo>
                    <a:pt x="211792" y="24856"/>
                  </a:lnTo>
                  <a:lnTo>
                    <a:pt x="253432" y="11047"/>
                  </a:lnTo>
                  <a:lnTo>
                    <a:pt x="296214" y="2761"/>
                  </a:lnTo>
                  <a:lnTo>
                    <a:pt x="339567" y="0"/>
                  </a:lnTo>
                  <a:lnTo>
                    <a:pt x="382919" y="2761"/>
                  </a:lnTo>
                  <a:lnTo>
                    <a:pt x="425701" y="11047"/>
                  </a:lnTo>
                  <a:lnTo>
                    <a:pt x="467342" y="24856"/>
                  </a:lnTo>
                  <a:lnTo>
                    <a:pt x="507270" y="44189"/>
                  </a:lnTo>
                  <a:lnTo>
                    <a:pt x="544916" y="69045"/>
                  </a:lnTo>
                  <a:lnTo>
                    <a:pt x="579708" y="99425"/>
                  </a:lnTo>
                  <a:lnTo>
                    <a:pt x="610082" y="134220"/>
                  </a:lnTo>
                  <a:lnTo>
                    <a:pt x="634935" y="171873"/>
                  </a:lnTo>
                  <a:lnTo>
                    <a:pt x="654266" y="211811"/>
                  </a:lnTo>
                  <a:lnTo>
                    <a:pt x="668074" y="253463"/>
                  </a:lnTo>
                  <a:lnTo>
                    <a:pt x="676372" y="296256"/>
                  </a:lnTo>
                  <a:lnTo>
                    <a:pt x="679132" y="339593"/>
                  </a:lnTo>
                  <a:lnTo>
                    <a:pt x="676378" y="382878"/>
                  </a:lnTo>
                  <a:lnTo>
                    <a:pt x="668074" y="425762"/>
                  </a:lnTo>
                  <a:lnTo>
                    <a:pt x="654266" y="467399"/>
                  </a:lnTo>
                  <a:lnTo>
                    <a:pt x="634935" y="507318"/>
                  </a:lnTo>
                  <a:lnTo>
                    <a:pt x="610082" y="544945"/>
                  </a:lnTo>
                  <a:lnTo>
                    <a:pt x="579708" y="579709"/>
                  </a:lnTo>
                  <a:lnTo>
                    <a:pt x="339567" y="819851"/>
                  </a:lnTo>
                  <a:close/>
                </a:path>
              </a:pathLst>
            </a:custGeom>
            <a:solidFill>
              <a:srgbClr val="20386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pic>
          <p:nvPicPr>
            <p:cNvPr id="107" name="object 40">
              <a:extLst>
                <a:ext uri="{FF2B5EF4-FFF2-40B4-BE49-F238E27FC236}">
                  <a16:creationId xmlns:a16="http://schemas.microsoft.com/office/drawing/2014/main" id="{90ECD926-2203-7A6D-9D12-B39B2A6BDD1C}"/>
                </a:ext>
              </a:extLst>
            </p:cNvPr>
            <p:cNvPicPr/>
            <p:nvPr/>
          </p:nvPicPr>
          <p:blipFill>
            <a:blip r:embed="rId9" cstate="print"/>
            <a:stretch>
              <a:fillRect/>
            </a:stretch>
          </p:blipFill>
          <p:spPr>
            <a:xfrm>
              <a:off x="15096132" y="6765394"/>
              <a:ext cx="600897" cy="600354"/>
            </a:xfrm>
            <a:prstGeom prst="rect">
              <a:avLst/>
            </a:prstGeom>
          </p:spPr>
        </p:pic>
        <p:sp>
          <p:nvSpPr>
            <p:cNvPr id="108" name="object 41">
              <a:extLst>
                <a:ext uri="{FF2B5EF4-FFF2-40B4-BE49-F238E27FC236}">
                  <a16:creationId xmlns:a16="http://schemas.microsoft.com/office/drawing/2014/main" id="{05B8FD7A-E635-338B-AF77-48D3FC903B51}"/>
                </a:ext>
              </a:extLst>
            </p:cNvPr>
            <p:cNvSpPr/>
            <p:nvPr/>
          </p:nvSpPr>
          <p:spPr>
            <a:xfrm>
              <a:off x="11986941" y="7803356"/>
              <a:ext cx="679450" cy="820419"/>
            </a:xfrm>
            <a:custGeom>
              <a:avLst/>
              <a:gdLst/>
              <a:ahLst/>
              <a:cxnLst/>
              <a:rect l="l" t="t" r="r" b="b"/>
              <a:pathLst>
                <a:path w="679450" h="820420">
                  <a:moveTo>
                    <a:pt x="339567" y="819850"/>
                  </a:moveTo>
                  <a:lnTo>
                    <a:pt x="99425" y="579709"/>
                  </a:lnTo>
                  <a:lnTo>
                    <a:pt x="69052" y="544914"/>
                  </a:lnTo>
                  <a:lnTo>
                    <a:pt x="44199" y="507261"/>
                  </a:lnTo>
                  <a:lnTo>
                    <a:pt x="24867" y="467322"/>
                  </a:lnTo>
                  <a:lnTo>
                    <a:pt x="11059" y="425671"/>
                  </a:lnTo>
                  <a:lnTo>
                    <a:pt x="2761" y="382878"/>
                  </a:lnTo>
                  <a:lnTo>
                    <a:pt x="0" y="339516"/>
                  </a:lnTo>
                  <a:lnTo>
                    <a:pt x="2755" y="296255"/>
                  </a:lnTo>
                  <a:lnTo>
                    <a:pt x="11059" y="253372"/>
                  </a:lnTo>
                  <a:lnTo>
                    <a:pt x="24867" y="211735"/>
                  </a:lnTo>
                  <a:lnTo>
                    <a:pt x="44199" y="171816"/>
                  </a:lnTo>
                  <a:lnTo>
                    <a:pt x="69052" y="134189"/>
                  </a:lnTo>
                  <a:lnTo>
                    <a:pt x="99425" y="99425"/>
                  </a:lnTo>
                  <a:lnTo>
                    <a:pt x="134217" y="69045"/>
                  </a:lnTo>
                  <a:lnTo>
                    <a:pt x="171863" y="44188"/>
                  </a:lnTo>
                  <a:lnTo>
                    <a:pt x="211792" y="24856"/>
                  </a:lnTo>
                  <a:lnTo>
                    <a:pt x="253432" y="11047"/>
                  </a:lnTo>
                  <a:lnTo>
                    <a:pt x="296214" y="2761"/>
                  </a:lnTo>
                  <a:lnTo>
                    <a:pt x="339567" y="0"/>
                  </a:lnTo>
                  <a:lnTo>
                    <a:pt x="382919" y="2761"/>
                  </a:lnTo>
                  <a:lnTo>
                    <a:pt x="425701" y="11047"/>
                  </a:lnTo>
                  <a:lnTo>
                    <a:pt x="467342" y="24856"/>
                  </a:lnTo>
                  <a:lnTo>
                    <a:pt x="507270" y="44188"/>
                  </a:lnTo>
                  <a:lnTo>
                    <a:pt x="544916" y="69045"/>
                  </a:lnTo>
                  <a:lnTo>
                    <a:pt x="579709" y="99425"/>
                  </a:lnTo>
                  <a:lnTo>
                    <a:pt x="610082" y="134220"/>
                  </a:lnTo>
                  <a:lnTo>
                    <a:pt x="634935" y="171873"/>
                  </a:lnTo>
                  <a:lnTo>
                    <a:pt x="654266" y="211811"/>
                  </a:lnTo>
                  <a:lnTo>
                    <a:pt x="668075" y="253462"/>
                  </a:lnTo>
                  <a:lnTo>
                    <a:pt x="676373" y="296255"/>
                  </a:lnTo>
                  <a:lnTo>
                    <a:pt x="679134" y="339607"/>
                  </a:lnTo>
                  <a:lnTo>
                    <a:pt x="676379" y="382878"/>
                  </a:lnTo>
                  <a:lnTo>
                    <a:pt x="668075" y="425761"/>
                  </a:lnTo>
                  <a:lnTo>
                    <a:pt x="654266" y="467399"/>
                  </a:lnTo>
                  <a:lnTo>
                    <a:pt x="634935" y="507317"/>
                  </a:lnTo>
                  <a:lnTo>
                    <a:pt x="610082" y="544945"/>
                  </a:lnTo>
                  <a:lnTo>
                    <a:pt x="579709" y="579709"/>
                  </a:lnTo>
                  <a:lnTo>
                    <a:pt x="339567" y="819850"/>
                  </a:lnTo>
                  <a:close/>
                </a:path>
              </a:pathLst>
            </a:custGeom>
            <a:solidFill>
              <a:srgbClr val="20386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pic>
          <p:nvPicPr>
            <p:cNvPr id="109" name="object 42">
              <a:extLst>
                <a:ext uri="{FF2B5EF4-FFF2-40B4-BE49-F238E27FC236}">
                  <a16:creationId xmlns:a16="http://schemas.microsoft.com/office/drawing/2014/main" id="{3CC028CA-673E-FDB2-7BB9-549203BE5E6C}"/>
                </a:ext>
              </a:extLst>
            </p:cNvPr>
            <p:cNvPicPr/>
            <p:nvPr/>
          </p:nvPicPr>
          <p:blipFill>
            <a:blip r:embed="rId9" cstate="print"/>
            <a:stretch>
              <a:fillRect/>
            </a:stretch>
          </p:blipFill>
          <p:spPr>
            <a:xfrm>
              <a:off x="12028096" y="7844511"/>
              <a:ext cx="600897" cy="600354"/>
            </a:xfrm>
            <a:prstGeom prst="rect">
              <a:avLst/>
            </a:prstGeom>
          </p:spPr>
        </p:pic>
        <p:sp>
          <p:nvSpPr>
            <p:cNvPr id="110" name="object 43">
              <a:extLst>
                <a:ext uri="{FF2B5EF4-FFF2-40B4-BE49-F238E27FC236}">
                  <a16:creationId xmlns:a16="http://schemas.microsoft.com/office/drawing/2014/main" id="{DDD65046-0CDB-1F18-B170-22F662261680}"/>
                </a:ext>
              </a:extLst>
            </p:cNvPr>
            <p:cNvSpPr/>
            <p:nvPr/>
          </p:nvSpPr>
          <p:spPr>
            <a:xfrm>
              <a:off x="15054977" y="7803356"/>
              <a:ext cx="679450" cy="820419"/>
            </a:xfrm>
            <a:custGeom>
              <a:avLst/>
              <a:gdLst/>
              <a:ahLst/>
              <a:cxnLst/>
              <a:rect l="l" t="t" r="r" b="b"/>
              <a:pathLst>
                <a:path w="679450" h="820420">
                  <a:moveTo>
                    <a:pt x="339567" y="819850"/>
                  </a:moveTo>
                  <a:lnTo>
                    <a:pt x="99424" y="579709"/>
                  </a:lnTo>
                  <a:lnTo>
                    <a:pt x="69051" y="544914"/>
                  </a:lnTo>
                  <a:lnTo>
                    <a:pt x="44198" y="507261"/>
                  </a:lnTo>
                  <a:lnTo>
                    <a:pt x="24867" y="467322"/>
                  </a:lnTo>
                  <a:lnTo>
                    <a:pt x="11059" y="425671"/>
                  </a:lnTo>
                  <a:lnTo>
                    <a:pt x="2761" y="382878"/>
                  </a:lnTo>
                  <a:lnTo>
                    <a:pt x="0" y="339516"/>
                  </a:lnTo>
                  <a:lnTo>
                    <a:pt x="2755" y="296255"/>
                  </a:lnTo>
                  <a:lnTo>
                    <a:pt x="11059" y="253372"/>
                  </a:lnTo>
                  <a:lnTo>
                    <a:pt x="24867" y="211735"/>
                  </a:lnTo>
                  <a:lnTo>
                    <a:pt x="44198" y="171816"/>
                  </a:lnTo>
                  <a:lnTo>
                    <a:pt x="69051" y="134189"/>
                  </a:lnTo>
                  <a:lnTo>
                    <a:pt x="99424" y="99425"/>
                  </a:lnTo>
                  <a:lnTo>
                    <a:pt x="134217" y="69045"/>
                  </a:lnTo>
                  <a:lnTo>
                    <a:pt x="171863" y="44188"/>
                  </a:lnTo>
                  <a:lnTo>
                    <a:pt x="211792" y="24856"/>
                  </a:lnTo>
                  <a:lnTo>
                    <a:pt x="253432" y="11047"/>
                  </a:lnTo>
                  <a:lnTo>
                    <a:pt x="296214" y="2761"/>
                  </a:lnTo>
                  <a:lnTo>
                    <a:pt x="339567" y="0"/>
                  </a:lnTo>
                  <a:lnTo>
                    <a:pt x="382919" y="2761"/>
                  </a:lnTo>
                  <a:lnTo>
                    <a:pt x="425701" y="11047"/>
                  </a:lnTo>
                  <a:lnTo>
                    <a:pt x="467342" y="24856"/>
                  </a:lnTo>
                  <a:lnTo>
                    <a:pt x="507270" y="44188"/>
                  </a:lnTo>
                  <a:lnTo>
                    <a:pt x="544916" y="69045"/>
                  </a:lnTo>
                  <a:lnTo>
                    <a:pt x="579708" y="99425"/>
                  </a:lnTo>
                  <a:lnTo>
                    <a:pt x="610082" y="134220"/>
                  </a:lnTo>
                  <a:lnTo>
                    <a:pt x="634935" y="171873"/>
                  </a:lnTo>
                  <a:lnTo>
                    <a:pt x="654266" y="211811"/>
                  </a:lnTo>
                  <a:lnTo>
                    <a:pt x="668074" y="253462"/>
                  </a:lnTo>
                  <a:lnTo>
                    <a:pt x="676372" y="296255"/>
                  </a:lnTo>
                  <a:lnTo>
                    <a:pt x="679132" y="339593"/>
                  </a:lnTo>
                  <a:lnTo>
                    <a:pt x="676378" y="382878"/>
                  </a:lnTo>
                  <a:lnTo>
                    <a:pt x="668074" y="425761"/>
                  </a:lnTo>
                  <a:lnTo>
                    <a:pt x="654266" y="467399"/>
                  </a:lnTo>
                  <a:lnTo>
                    <a:pt x="634935" y="507317"/>
                  </a:lnTo>
                  <a:lnTo>
                    <a:pt x="610082" y="544945"/>
                  </a:lnTo>
                  <a:lnTo>
                    <a:pt x="579708" y="579709"/>
                  </a:lnTo>
                  <a:lnTo>
                    <a:pt x="339567" y="819850"/>
                  </a:lnTo>
                  <a:close/>
                </a:path>
              </a:pathLst>
            </a:custGeom>
            <a:solidFill>
              <a:srgbClr val="20386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pic>
          <p:nvPicPr>
            <p:cNvPr id="111" name="object 44">
              <a:extLst>
                <a:ext uri="{FF2B5EF4-FFF2-40B4-BE49-F238E27FC236}">
                  <a16:creationId xmlns:a16="http://schemas.microsoft.com/office/drawing/2014/main" id="{88581EA5-FC22-FD39-AB88-F45638130E91}"/>
                </a:ext>
              </a:extLst>
            </p:cNvPr>
            <p:cNvPicPr/>
            <p:nvPr/>
          </p:nvPicPr>
          <p:blipFill>
            <a:blip r:embed="rId9" cstate="print"/>
            <a:stretch>
              <a:fillRect/>
            </a:stretch>
          </p:blipFill>
          <p:spPr>
            <a:xfrm>
              <a:off x="15096132" y="7844511"/>
              <a:ext cx="600897" cy="600354"/>
            </a:xfrm>
            <a:prstGeom prst="rect">
              <a:avLst/>
            </a:prstGeom>
          </p:spPr>
        </p:pic>
        <p:sp>
          <p:nvSpPr>
            <p:cNvPr id="112" name="object 45">
              <a:extLst>
                <a:ext uri="{FF2B5EF4-FFF2-40B4-BE49-F238E27FC236}">
                  <a16:creationId xmlns:a16="http://schemas.microsoft.com/office/drawing/2014/main" id="{1BEF3F20-1414-0D00-77E1-C97ECFC40935}"/>
                </a:ext>
              </a:extLst>
            </p:cNvPr>
            <p:cNvSpPr/>
            <p:nvPr/>
          </p:nvSpPr>
          <p:spPr>
            <a:xfrm>
              <a:off x="12035272" y="7144561"/>
              <a:ext cx="582930" cy="207645"/>
            </a:xfrm>
            <a:custGeom>
              <a:avLst/>
              <a:gdLst/>
              <a:ahLst/>
              <a:cxnLst/>
              <a:rect l="l" t="t" r="r" b="b"/>
              <a:pathLst>
                <a:path w="582929" h="207645">
                  <a:moveTo>
                    <a:pt x="291364" y="207065"/>
                  </a:moveTo>
                  <a:lnTo>
                    <a:pt x="245639" y="203710"/>
                  </a:lnTo>
                  <a:lnTo>
                    <a:pt x="202000" y="193964"/>
                  </a:lnTo>
                  <a:lnTo>
                    <a:pt x="160922" y="178307"/>
                  </a:lnTo>
                  <a:lnTo>
                    <a:pt x="122884" y="157216"/>
                  </a:lnTo>
                  <a:lnTo>
                    <a:pt x="88365" y="131170"/>
                  </a:lnTo>
                  <a:lnTo>
                    <a:pt x="57843" y="100648"/>
                  </a:lnTo>
                  <a:lnTo>
                    <a:pt x="31797" y="66128"/>
                  </a:lnTo>
                  <a:lnTo>
                    <a:pt x="10706" y="28090"/>
                  </a:lnTo>
                  <a:lnTo>
                    <a:pt x="0" y="0"/>
                  </a:lnTo>
                  <a:lnTo>
                    <a:pt x="582727" y="0"/>
                  </a:lnTo>
                  <a:lnTo>
                    <a:pt x="550929" y="66128"/>
                  </a:lnTo>
                  <a:lnTo>
                    <a:pt x="524883" y="100648"/>
                  </a:lnTo>
                  <a:lnTo>
                    <a:pt x="494361" y="131170"/>
                  </a:lnTo>
                  <a:lnTo>
                    <a:pt x="459842" y="157216"/>
                  </a:lnTo>
                  <a:lnTo>
                    <a:pt x="421803" y="178307"/>
                  </a:lnTo>
                  <a:lnTo>
                    <a:pt x="380725" y="193964"/>
                  </a:lnTo>
                  <a:lnTo>
                    <a:pt x="337085" y="203710"/>
                  </a:lnTo>
                  <a:lnTo>
                    <a:pt x="291364" y="207065"/>
                  </a:lnTo>
                  <a:close/>
                </a:path>
              </a:pathLst>
            </a:custGeom>
            <a:solidFill>
              <a:srgbClr val="C71D2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13" name="object 46">
              <a:extLst>
                <a:ext uri="{FF2B5EF4-FFF2-40B4-BE49-F238E27FC236}">
                  <a16:creationId xmlns:a16="http://schemas.microsoft.com/office/drawing/2014/main" id="{C640D817-C1F3-17A3-83BC-594E463A9B32}"/>
                </a:ext>
              </a:extLst>
            </p:cNvPr>
            <p:cNvSpPr/>
            <p:nvPr/>
          </p:nvSpPr>
          <p:spPr>
            <a:xfrm>
              <a:off x="12035272" y="7144561"/>
              <a:ext cx="582930" cy="207645"/>
            </a:xfrm>
            <a:custGeom>
              <a:avLst/>
              <a:gdLst/>
              <a:ahLst/>
              <a:cxnLst/>
              <a:rect l="l" t="t" r="r" b="b"/>
              <a:pathLst>
                <a:path w="582929" h="207645">
                  <a:moveTo>
                    <a:pt x="291371" y="207065"/>
                  </a:moveTo>
                  <a:lnTo>
                    <a:pt x="291352" y="207065"/>
                  </a:lnTo>
                </a:path>
                <a:path w="582929" h="207645">
                  <a:moveTo>
                    <a:pt x="0" y="0"/>
                  </a:moveTo>
                  <a:lnTo>
                    <a:pt x="582727" y="0"/>
                  </a:lnTo>
                </a:path>
              </a:pathLst>
            </a:custGeom>
            <a:ln w="3175">
              <a:solidFill>
                <a:srgbClr val="0F0E0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14" name="object 47">
              <a:extLst>
                <a:ext uri="{FF2B5EF4-FFF2-40B4-BE49-F238E27FC236}">
                  <a16:creationId xmlns:a16="http://schemas.microsoft.com/office/drawing/2014/main" id="{E90ABA7E-F782-3C80-8E12-8C43754DF810}"/>
                </a:ext>
              </a:extLst>
            </p:cNvPr>
            <p:cNvSpPr/>
            <p:nvPr/>
          </p:nvSpPr>
          <p:spPr>
            <a:xfrm>
              <a:off x="12017221" y="6937496"/>
              <a:ext cx="619125" cy="207645"/>
            </a:xfrm>
            <a:custGeom>
              <a:avLst/>
              <a:gdLst/>
              <a:ahLst/>
              <a:cxnLst/>
              <a:rect l="l" t="t" r="r" b="b"/>
              <a:pathLst>
                <a:path w="619125" h="207645">
                  <a:moveTo>
                    <a:pt x="600778" y="207065"/>
                  </a:moveTo>
                  <a:lnTo>
                    <a:pt x="18051" y="207065"/>
                  </a:lnTo>
                  <a:lnTo>
                    <a:pt x="13100" y="194076"/>
                  </a:lnTo>
                  <a:lnTo>
                    <a:pt x="3354" y="150436"/>
                  </a:lnTo>
                  <a:lnTo>
                    <a:pt x="0" y="104713"/>
                  </a:lnTo>
                  <a:lnTo>
                    <a:pt x="3354" y="58991"/>
                  </a:lnTo>
                  <a:lnTo>
                    <a:pt x="13100" y="15351"/>
                  </a:lnTo>
                  <a:lnTo>
                    <a:pt x="18952" y="0"/>
                  </a:lnTo>
                  <a:lnTo>
                    <a:pt x="599877" y="0"/>
                  </a:lnTo>
                  <a:lnTo>
                    <a:pt x="605728" y="15351"/>
                  </a:lnTo>
                  <a:lnTo>
                    <a:pt x="615474" y="58991"/>
                  </a:lnTo>
                  <a:lnTo>
                    <a:pt x="618829" y="104713"/>
                  </a:lnTo>
                  <a:lnTo>
                    <a:pt x="615474" y="150436"/>
                  </a:lnTo>
                  <a:lnTo>
                    <a:pt x="605728" y="194076"/>
                  </a:lnTo>
                  <a:lnTo>
                    <a:pt x="600778" y="207065"/>
                  </a:lnTo>
                  <a:close/>
                </a:path>
              </a:pathLst>
            </a:custGeom>
            <a:solidFill>
              <a:srgbClr val="1C4F37"/>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15" name="object 48">
              <a:extLst>
                <a:ext uri="{FF2B5EF4-FFF2-40B4-BE49-F238E27FC236}">
                  <a16:creationId xmlns:a16="http://schemas.microsoft.com/office/drawing/2014/main" id="{DA01512F-393A-6AF7-D4D5-59BC505BE87E}"/>
                </a:ext>
              </a:extLst>
            </p:cNvPr>
            <p:cNvSpPr/>
            <p:nvPr/>
          </p:nvSpPr>
          <p:spPr>
            <a:xfrm>
              <a:off x="12035272" y="6937496"/>
              <a:ext cx="582930" cy="207645"/>
            </a:xfrm>
            <a:custGeom>
              <a:avLst/>
              <a:gdLst/>
              <a:ahLst/>
              <a:cxnLst/>
              <a:rect l="l" t="t" r="r" b="b"/>
              <a:pathLst>
                <a:path w="582929" h="207645">
                  <a:moveTo>
                    <a:pt x="582727" y="207065"/>
                  </a:moveTo>
                  <a:lnTo>
                    <a:pt x="0" y="207065"/>
                  </a:lnTo>
                </a:path>
                <a:path w="582929" h="207645">
                  <a:moveTo>
                    <a:pt x="901" y="0"/>
                  </a:moveTo>
                  <a:lnTo>
                    <a:pt x="581826" y="0"/>
                  </a:lnTo>
                </a:path>
              </a:pathLst>
            </a:custGeom>
            <a:ln w="3175">
              <a:solidFill>
                <a:srgbClr val="0F0E0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16" name="object 49">
              <a:extLst>
                <a:ext uri="{FF2B5EF4-FFF2-40B4-BE49-F238E27FC236}">
                  <a16:creationId xmlns:a16="http://schemas.microsoft.com/office/drawing/2014/main" id="{D5390CC3-2165-3CDE-8D8F-4E8E2D0F4B8C}"/>
                </a:ext>
              </a:extLst>
            </p:cNvPr>
            <p:cNvSpPr/>
            <p:nvPr/>
          </p:nvSpPr>
          <p:spPr>
            <a:xfrm>
              <a:off x="12036173" y="6732796"/>
              <a:ext cx="581025" cy="205104"/>
            </a:xfrm>
            <a:custGeom>
              <a:avLst/>
              <a:gdLst/>
              <a:ahLst/>
              <a:cxnLst/>
              <a:rect l="l" t="t" r="r" b="b"/>
              <a:pathLst>
                <a:path w="581025" h="205104">
                  <a:moveTo>
                    <a:pt x="580925" y="204699"/>
                  </a:moveTo>
                  <a:lnTo>
                    <a:pt x="0" y="204699"/>
                  </a:lnTo>
                  <a:lnTo>
                    <a:pt x="9805" y="178973"/>
                  </a:lnTo>
                  <a:lnTo>
                    <a:pt x="30896" y="140935"/>
                  </a:lnTo>
                  <a:lnTo>
                    <a:pt x="56942" y="106416"/>
                  </a:lnTo>
                  <a:lnTo>
                    <a:pt x="87464" y="75894"/>
                  </a:lnTo>
                  <a:lnTo>
                    <a:pt x="121983" y="49849"/>
                  </a:lnTo>
                  <a:lnTo>
                    <a:pt x="160021" y="28758"/>
                  </a:lnTo>
                  <a:lnTo>
                    <a:pt x="201099" y="13100"/>
                  </a:lnTo>
                  <a:lnTo>
                    <a:pt x="244738" y="3354"/>
                  </a:lnTo>
                  <a:lnTo>
                    <a:pt x="290460" y="0"/>
                  </a:lnTo>
                  <a:lnTo>
                    <a:pt x="336184" y="3354"/>
                  </a:lnTo>
                  <a:lnTo>
                    <a:pt x="379824" y="13100"/>
                  </a:lnTo>
                  <a:lnTo>
                    <a:pt x="420902" y="28758"/>
                  </a:lnTo>
                  <a:lnTo>
                    <a:pt x="458941" y="49849"/>
                  </a:lnTo>
                  <a:lnTo>
                    <a:pt x="493460" y="75894"/>
                  </a:lnTo>
                  <a:lnTo>
                    <a:pt x="523982" y="106416"/>
                  </a:lnTo>
                  <a:lnTo>
                    <a:pt x="550028" y="140935"/>
                  </a:lnTo>
                  <a:lnTo>
                    <a:pt x="571119" y="178973"/>
                  </a:lnTo>
                  <a:lnTo>
                    <a:pt x="580925" y="204699"/>
                  </a:lnTo>
                  <a:close/>
                </a:path>
              </a:pathLst>
            </a:custGeom>
            <a:solidFill>
              <a:srgbClr val="F6F6F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17" name="object 50">
              <a:extLst>
                <a:ext uri="{FF2B5EF4-FFF2-40B4-BE49-F238E27FC236}">
                  <a16:creationId xmlns:a16="http://schemas.microsoft.com/office/drawing/2014/main" id="{AE55F1D0-3C2C-16EB-4A31-DA7BC04140DA}"/>
                </a:ext>
              </a:extLst>
            </p:cNvPr>
            <p:cNvSpPr/>
            <p:nvPr/>
          </p:nvSpPr>
          <p:spPr>
            <a:xfrm>
              <a:off x="12036173" y="6937496"/>
              <a:ext cx="581025" cy="0"/>
            </a:xfrm>
            <a:custGeom>
              <a:avLst/>
              <a:gdLst/>
              <a:ahLst/>
              <a:cxnLst/>
              <a:rect l="l" t="t" r="r" b="b"/>
              <a:pathLst>
                <a:path w="581025">
                  <a:moveTo>
                    <a:pt x="580924" y="0"/>
                  </a:moveTo>
                  <a:lnTo>
                    <a:pt x="0" y="0"/>
                  </a:lnTo>
                </a:path>
              </a:pathLst>
            </a:custGeom>
            <a:ln w="3175">
              <a:solidFill>
                <a:srgbClr val="0F0E0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18" name="object 51">
              <a:extLst>
                <a:ext uri="{FF2B5EF4-FFF2-40B4-BE49-F238E27FC236}">
                  <a16:creationId xmlns:a16="http://schemas.microsoft.com/office/drawing/2014/main" id="{BEF5CFAB-0C83-E424-2558-23F965C8B235}"/>
                </a:ext>
              </a:extLst>
            </p:cNvPr>
            <p:cNvSpPr/>
            <p:nvPr/>
          </p:nvSpPr>
          <p:spPr>
            <a:xfrm>
              <a:off x="12017220" y="6732796"/>
              <a:ext cx="619125" cy="619125"/>
            </a:xfrm>
            <a:custGeom>
              <a:avLst/>
              <a:gdLst/>
              <a:ahLst/>
              <a:cxnLst/>
              <a:rect l="l" t="t" r="r" b="b"/>
              <a:pathLst>
                <a:path w="619125" h="619125">
                  <a:moveTo>
                    <a:pt x="618829" y="309412"/>
                  </a:moveTo>
                  <a:lnTo>
                    <a:pt x="615474" y="355136"/>
                  </a:lnTo>
                  <a:lnTo>
                    <a:pt x="605729" y="398776"/>
                  </a:lnTo>
                  <a:lnTo>
                    <a:pt x="590071" y="439854"/>
                  </a:lnTo>
                  <a:lnTo>
                    <a:pt x="568980" y="477893"/>
                  </a:lnTo>
                  <a:lnTo>
                    <a:pt x="542934" y="512412"/>
                  </a:lnTo>
                  <a:lnTo>
                    <a:pt x="512412" y="542934"/>
                  </a:lnTo>
                  <a:lnTo>
                    <a:pt x="477893" y="568980"/>
                  </a:lnTo>
                  <a:lnTo>
                    <a:pt x="439854" y="590071"/>
                  </a:lnTo>
                  <a:lnTo>
                    <a:pt x="398776" y="605729"/>
                  </a:lnTo>
                  <a:lnTo>
                    <a:pt x="355136" y="615474"/>
                  </a:lnTo>
                  <a:lnTo>
                    <a:pt x="309412" y="618829"/>
                  </a:lnTo>
                  <a:lnTo>
                    <a:pt x="263690" y="615474"/>
                  </a:lnTo>
                  <a:lnTo>
                    <a:pt x="220051" y="605729"/>
                  </a:lnTo>
                  <a:lnTo>
                    <a:pt x="178973" y="590071"/>
                  </a:lnTo>
                  <a:lnTo>
                    <a:pt x="140935" y="568980"/>
                  </a:lnTo>
                  <a:lnTo>
                    <a:pt x="106416" y="542934"/>
                  </a:lnTo>
                  <a:lnTo>
                    <a:pt x="75894" y="512412"/>
                  </a:lnTo>
                  <a:lnTo>
                    <a:pt x="49848" y="477893"/>
                  </a:lnTo>
                  <a:lnTo>
                    <a:pt x="28758" y="439854"/>
                  </a:lnTo>
                  <a:lnTo>
                    <a:pt x="13100" y="398776"/>
                  </a:lnTo>
                  <a:lnTo>
                    <a:pt x="3354" y="355136"/>
                  </a:lnTo>
                  <a:lnTo>
                    <a:pt x="0" y="309412"/>
                  </a:lnTo>
                  <a:lnTo>
                    <a:pt x="3354" y="263690"/>
                  </a:lnTo>
                  <a:lnTo>
                    <a:pt x="13100" y="220051"/>
                  </a:lnTo>
                  <a:lnTo>
                    <a:pt x="28758" y="178973"/>
                  </a:lnTo>
                  <a:lnTo>
                    <a:pt x="49848" y="140935"/>
                  </a:lnTo>
                  <a:lnTo>
                    <a:pt x="75894" y="106416"/>
                  </a:lnTo>
                  <a:lnTo>
                    <a:pt x="106416" y="75894"/>
                  </a:lnTo>
                  <a:lnTo>
                    <a:pt x="140935" y="49848"/>
                  </a:lnTo>
                  <a:lnTo>
                    <a:pt x="178973" y="28758"/>
                  </a:lnTo>
                  <a:lnTo>
                    <a:pt x="220051" y="13100"/>
                  </a:lnTo>
                  <a:lnTo>
                    <a:pt x="263690" y="3354"/>
                  </a:lnTo>
                  <a:lnTo>
                    <a:pt x="309412" y="0"/>
                  </a:lnTo>
                  <a:lnTo>
                    <a:pt x="355136" y="3354"/>
                  </a:lnTo>
                  <a:lnTo>
                    <a:pt x="398776" y="13100"/>
                  </a:lnTo>
                  <a:lnTo>
                    <a:pt x="439854" y="28758"/>
                  </a:lnTo>
                  <a:lnTo>
                    <a:pt x="477893" y="49848"/>
                  </a:lnTo>
                  <a:lnTo>
                    <a:pt x="512412" y="75894"/>
                  </a:lnTo>
                  <a:lnTo>
                    <a:pt x="542934" y="106416"/>
                  </a:lnTo>
                  <a:lnTo>
                    <a:pt x="568980" y="140935"/>
                  </a:lnTo>
                  <a:lnTo>
                    <a:pt x="590071" y="178973"/>
                  </a:lnTo>
                  <a:lnTo>
                    <a:pt x="605729" y="220051"/>
                  </a:lnTo>
                  <a:lnTo>
                    <a:pt x="615474" y="263690"/>
                  </a:lnTo>
                  <a:lnTo>
                    <a:pt x="618829" y="309412"/>
                  </a:lnTo>
                  <a:close/>
                </a:path>
              </a:pathLst>
            </a:custGeom>
            <a:ln w="3175">
              <a:solidFill>
                <a:srgbClr val="0F0E0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19" name="object 52">
              <a:extLst>
                <a:ext uri="{FF2B5EF4-FFF2-40B4-BE49-F238E27FC236}">
                  <a16:creationId xmlns:a16="http://schemas.microsoft.com/office/drawing/2014/main" id="{9984CD06-9CFA-921B-D481-ED091E91375D}"/>
                </a:ext>
              </a:extLst>
            </p:cNvPr>
            <p:cNvSpPr/>
            <p:nvPr/>
          </p:nvSpPr>
          <p:spPr>
            <a:xfrm>
              <a:off x="15077907" y="5896818"/>
              <a:ext cx="628650" cy="246379"/>
            </a:xfrm>
            <a:custGeom>
              <a:avLst/>
              <a:gdLst/>
              <a:ahLst/>
              <a:cxnLst/>
              <a:rect l="l" t="t" r="r" b="b"/>
              <a:pathLst>
                <a:path w="628650" h="246379">
                  <a:moveTo>
                    <a:pt x="314324" y="245993"/>
                  </a:moveTo>
                  <a:lnTo>
                    <a:pt x="19550" y="232326"/>
                  </a:lnTo>
                  <a:lnTo>
                    <a:pt x="5037" y="179311"/>
                  </a:lnTo>
                  <a:lnTo>
                    <a:pt x="0" y="122996"/>
                  </a:lnTo>
                  <a:lnTo>
                    <a:pt x="1278" y="94481"/>
                  </a:lnTo>
                  <a:lnTo>
                    <a:pt x="5037" y="66682"/>
                  </a:lnTo>
                  <a:lnTo>
                    <a:pt x="11165" y="39707"/>
                  </a:lnTo>
                  <a:lnTo>
                    <a:pt x="19550" y="13665"/>
                  </a:lnTo>
                  <a:lnTo>
                    <a:pt x="314324" y="0"/>
                  </a:lnTo>
                  <a:lnTo>
                    <a:pt x="609099" y="13666"/>
                  </a:lnTo>
                  <a:lnTo>
                    <a:pt x="617484" y="39707"/>
                  </a:lnTo>
                  <a:lnTo>
                    <a:pt x="623612" y="66682"/>
                  </a:lnTo>
                  <a:lnTo>
                    <a:pt x="627371" y="94481"/>
                  </a:lnTo>
                  <a:lnTo>
                    <a:pt x="628649" y="122996"/>
                  </a:lnTo>
                  <a:lnTo>
                    <a:pt x="627371" y="151511"/>
                  </a:lnTo>
                  <a:lnTo>
                    <a:pt x="623612" y="179311"/>
                  </a:lnTo>
                  <a:lnTo>
                    <a:pt x="617484" y="206286"/>
                  </a:lnTo>
                  <a:lnTo>
                    <a:pt x="609099" y="232327"/>
                  </a:lnTo>
                  <a:lnTo>
                    <a:pt x="314324" y="245993"/>
                  </a:lnTo>
                  <a:close/>
                </a:path>
              </a:pathLst>
            </a:custGeom>
            <a:solidFill>
              <a:srgbClr val="F0F0F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20" name="object 53">
              <a:extLst>
                <a:ext uri="{FF2B5EF4-FFF2-40B4-BE49-F238E27FC236}">
                  <a16:creationId xmlns:a16="http://schemas.microsoft.com/office/drawing/2014/main" id="{3F9C9ABB-5A51-5FFA-E4E3-8A33B257E477}"/>
                </a:ext>
              </a:extLst>
            </p:cNvPr>
            <p:cNvSpPr/>
            <p:nvPr/>
          </p:nvSpPr>
          <p:spPr>
            <a:xfrm>
              <a:off x="15097458" y="6129144"/>
              <a:ext cx="589915" cy="205104"/>
            </a:xfrm>
            <a:custGeom>
              <a:avLst/>
              <a:gdLst/>
              <a:ahLst/>
              <a:cxnLst/>
              <a:rect l="l" t="t" r="r" b="b"/>
              <a:pathLst>
                <a:path w="589915" h="205104">
                  <a:moveTo>
                    <a:pt x="294774" y="204995"/>
                  </a:moveTo>
                  <a:lnTo>
                    <a:pt x="245127" y="201096"/>
                  </a:lnTo>
                  <a:lnTo>
                    <a:pt x="197945" y="189796"/>
                  </a:lnTo>
                  <a:lnTo>
                    <a:pt x="153824" y="171693"/>
                  </a:lnTo>
                  <a:lnTo>
                    <a:pt x="113360" y="147383"/>
                  </a:lnTo>
                  <a:lnTo>
                    <a:pt x="77150" y="117462"/>
                  </a:lnTo>
                  <a:lnTo>
                    <a:pt x="45789" y="82526"/>
                  </a:lnTo>
                  <a:lnTo>
                    <a:pt x="19873" y="43174"/>
                  </a:lnTo>
                  <a:lnTo>
                    <a:pt x="0" y="0"/>
                  </a:lnTo>
                  <a:lnTo>
                    <a:pt x="589548" y="0"/>
                  </a:lnTo>
                  <a:lnTo>
                    <a:pt x="569674" y="43174"/>
                  </a:lnTo>
                  <a:lnTo>
                    <a:pt x="543758" y="82526"/>
                  </a:lnTo>
                  <a:lnTo>
                    <a:pt x="512397" y="117462"/>
                  </a:lnTo>
                  <a:lnTo>
                    <a:pt x="476187" y="147383"/>
                  </a:lnTo>
                  <a:lnTo>
                    <a:pt x="435723" y="171693"/>
                  </a:lnTo>
                  <a:lnTo>
                    <a:pt x="391603" y="189796"/>
                  </a:lnTo>
                  <a:lnTo>
                    <a:pt x="344421" y="201096"/>
                  </a:lnTo>
                  <a:lnTo>
                    <a:pt x="294774" y="204995"/>
                  </a:lnTo>
                  <a:close/>
                </a:path>
              </a:pathLst>
            </a:custGeom>
            <a:solidFill>
              <a:srgbClr val="0052B4"/>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21" name="object 54">
              <a:extLst>
                <a:ext uri="{FF2B5EF4-FFF2-40B4-BE49-F238E27FC236}">
                  <a16:creationId xmlns:a16="http://schemas.microsoft.com/office/drawing/2014/main" id="{48F1A3D9-8894-B0B3-7C41-38BBD23D7F79}"/>
                </a:ext>
              </a:extLst>
            </p:cNvPr>
            <p:cNvSpPr/>
            <p:nvPr/>
          </p:nvSpPr>
          <p:spPr>
            <a:xfrm>
              <a:off x="15097458" y="5705489"/>
              <a:ext cx="589915" cy="205104"/>
            </a:xfrm>
            <a:custGeom>
              <a:avLst/>
              <a:gdLst/>
              <a:ahLst/>
              <a:cxnLst/>
              <a:rect l="l" t="t" r="r" b="b"/>
              <a:pathLst>
                <a:path w="589915" h="205104">
                  <a:moveTo>
                    <a:pt x="589549" y="204995"/>
                  </a:moveTo>
                  <a:lnTo>
                    <a:pt x="0" y="204995"/>
                  </a:lnTo>
                  <a:lnTo>
                    <a:pt x="19873" y="161821"/>
                  </a:lnTo>
                  <a:lnTo>
                    <a:pt x="45789" y="122468"/>
                  </a:lnTo>
                  <a:lnTo>
                    <a:pt x="77150" y="87532"/>
                  </a:lnTo>
                  <a:lnTo>
                    <a:pt x="113360" y="57611"/>
                  </a:lnTo>
                  <a:lnTo>
                    <a:pt x="153824" y="33301"/>
                  </a:lnTo>
                  <a:lnTo>
                    <a:pt x="197945" y="15198"/>
                  </a:lnTo>
                  <a:lnTo>
                    <a:pt x="245127" y="3899"/>
                  </a:lnTo>
                  <a:lnTo>
                    <a:pt x="294774" y="0"/>
                  </a:lnTo>
                  <a:lnTo>
                    <a:pt x="344421" y="3899"/>
                  </a:lnTo>
                  <a:lnTo>
                    <a:pt x="391603" y="15198"/>
                  </a:lnTo>
                  <a:lnTo>
                    <a:pt x="435724" y="33301"/>
                  </a:lnTo>
                  <a:lnTo>
                    <a:pt x="476187" y="57611"/>
                  </a:lnTo>
                  <a:lnTo>
                    <a:pt x="512398" y="87532"/>
                  </a:lnTo>
                  <a:lnTo>
                    <a:pt x="543759" y="122468"/>
                  </a:lnTo>
                  <a:lnTo>
                    <a:pt x="569675" y="161821"/>
                  </a:lnTo>
                  <a:lnTo>
                    <a:pt x="589549" y="204995"/>
                  </a:lnTo>
                  <a:close/>
                </a:path>
              </a:pathLst>
            </a:custGeom>
            <a:solidFill>
              <a:srgbClr val="D8002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pic>
          <p:nvPicPr>
            <p:cNvPr id="122" name="object 55">
              <a:extLst>
                <a:ext uri="{FF2B5EF4-FFF2-40B4-BE49-F238E27FC236}">
                  <a16:creationId xmlns:a16="http://schemas.microsoft.com/office/drawing/2014/main" id="{C73DFC55-96E7-6583-59C5-476C78B70ECA}"/>
                </a:ext>
              </a:extLst>
            </p:cNvPr>
            <p:cNvPicPr/>
            <p:nvPr/>
          </p:nvPicPr>
          <p:blipFill>
            <a:blip r:embed="rId12" cstate="print"/>
            <a:stretch>
              <a:fillRect/>
            </a:stretch>
          </p:blipFill>
          <p:spPr>
            <a:xfrm>
              <a:off x="15282902" y="5828486"/>
              <a:ext cx="218659" cy="95665"/>
            </a:xfrm>
            <a:prstGeom prst="rect">
              <a:avLst/>
            </a:prstGeom>
          </p:spPr>
        </p:pic>
        <p:sp>
          <p:nvSpPr>
            <p:cNvPr id="123" name="object 56">
              <a:extLst>
                <a:ext uri="{FF2B5EF4-FFF2-40B4-BE49-F238E27FC236}">
                  <a16:creationId xmlns:a16="http://schemas.microsoft.com/office/drawing/2014/main" id="{619EC39A-02FD-6914-433B-02F9926366D6}"/>
                </a:ext>
              </a:extLst>
            </p:cNvPr>
            <p:cNvSpPr/>
            <p:nvPr/>
          </p:nvSpPr>
          <p:spPr>
            <a:xfrm>
              <a:off x="15282902" y="5910486"/>
              <a:ext cx="219075" cy="259715"/>
            </a:xfrm>
            <a:custGeom>
              <a:avLst/>
              <a:gdLst/>
              <a:ahLst/>
              <a:cxnLst/>
              <a:rect l="l" t="t" r="r" b="b"/>
              <a:pathLst>
                <a:path w="219075" h="259714">
                  <a:moveTo>
                    <a:pt x="116857" y="259659"/>
                  </a:moveTo>
                  <a:lnTo>
                    <a:pt x="101763" y="259659"/>
                  </a:lnTo>
                  <a:lnTo>
                    <a:pt x="94376" y="258884"/>
                  </a:lnTo>
                  <a:lnTo>
                    <a:pt x="87236" y="257413"/>
                  </a:lnTo>
                  <a:lnTo>
                    <a:pt x="63092" y="233124"/>
                  </a:lnTo>
                  <a:lnTo>
                    <a:pt x="43958" y="237912"/>
                  </a:lnTo>
                  <a:lnTo>
                    <a:pt x="25839" y="220841"/>
                  </a:lnTo>
                  <a:lnTo>
                    <a:pt x="11978" y="200059"/>
                  </a:lnTo>
                  <a:lnTo>
                    <a:pt x="3118" y="176308"/>
                  </a:lnTo>
                  <a:lnTo>
                    <a:pt x="0" y="150328"/>
                  </a:lnTo>
                  <a:lnTo>
                    <a:pt x="0" y="0"/>
                  </a:lnTo>
                  <a:lnTo>
                    <a:pt x="218660" y="0"/>
                  </a:lnTo>
                  <a:lnTo>
                    <a:pt x="218660" y="150328"/>
                  </a:lnTo>
                  <a:lnTo>
                    <a:pt x="206677" y="200034"/>
                  </a:lnTo>
                  <a:lnTo>
                    <a:pt x="174700" y="237867"/>
                  </a:lnTo>
                  <a:lnTo>
                    <a:pt x="158871" y="234490"/>
                  </a:lnTo>
                  <a:lnTo>
                    <a:pt x="131310" y="257438"/>
                  </a:lnTo>
                  <a:lnTo>
                    <a:pt x="124208" y="258894"/>
                  </a:lnTo>
                  <a:lnTo>
                    <a:pt x="116857" y="259659"/>
                  </a:lnTo>
                  <a:close/>
                </a:path>
              </a:pathLst>
            </a:custGeom>
            <a:solidFill>
              <a:srgbClr val="F0F0F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pic>
          <p:nvPicPr>
            <p:cNvPr id="124" name="object 57">
              <a:extLst>
                <a:ext uri="{FF2B5EF4-FFF2-40B4-BE49-F238E27FC236}">
                  <a16:creationId xmlns:a16="http://schemas.microsoft.com/office/drawing/2014/main" id="{986BA39C-50D4-AA4B-7926-D643BAABBAE9}"/>
                </a:ext>
              </a:extLst>
            </p:cNvPr>
            <p:cNvPicPr/>
            <p:nvPr/>
          </p:nvPicPr>
          <p:blipFill>
            <a:blip r:embed="rId13" cstate="print"/>
            <a:stretch>
              <a:fillRect/>
            </a:stretch>
          </p:blipFill>
          <p:spPr>
            <a:xfrm>
              <a:off x="15282902" y="5910485"/>
              <a:ext cx="218659" cy="257459"/>
            </a:xfrm>
            <a:prstGeom prst="rect">
              <a:avLst/>
            </a:prstGeom>
          </p:spPr>
        </p:pic>
        <p:sp>
          <p:nvSpPr>
            <p:cNvPr id="125" name="object 58">
              <a:extLst>
                <a:ext uri="{FF2B5EF4-FFF2-40B4-BE49-F238E27FC236}">
                  <a16:creationId xmlns:a16="http://schemas.microsoft.com/office/drawing/2014/main" id="{45398927-095A-DC71-203F-90CA55F98413}"/>
                </a:ext>
              </a:extLst>
            </p:cNvPr>
            <p:cNvSpPr/>
            <p:nvPr/>
          </p:nvSpPr>
          <p:spPr>
            <a:xfrm>
              <a:off x="15077410" y="6766517"/>
              <a:ext cx="212725" cy="591820"/>
            </a:xfrm>
            <a:custGeom>
              <a:avLst/>
              <a:gdLst/>
              <a:ahLst/>
              <a:cxnLst/>
              <a:rect l="l" t="t" r="r" b="b"/>
              <a:pathLst>
                <a:path w="212725" h="591820">
                  <a:moveTo>
                    <a:pt x="212461" y="591340"/>
                  </a:moveTo>
                  <a:lnTo>
                    <a:pt x="145163" y="559344"/>
                  </a:lnTo>
                  <a:lnTo>
                    <a:pt x="109608" y="532886"/>
                  </a:lnTo>
                  <a:lnTo>
                    <a:pt x="78171" y="501881"/>
                  </a:lnTo>
                  <a:lnTo>
                    <a:pt x="51344" y="466815"/>
                  </a:lnTo>
                  <a:lnTo>
                    <a:pt x="29620" y="428175"/>
                  </a:lnTo>
                  <a:lnTo>
                    <a:pt x="13492" y="386447"/>
                  </a:lnTo>
                  <a:lnTo>
                    <a:pt x="3454" y="342116"/>
                  </a:lnTo>
                  <a:lnTo>
                    <a:pt x="0" y="295682"/>
                  </a:lnTo>
                  <a:lnTo>
                    <a:pt x="3454" y="249223"/>
                  </a:lnTo>
                  <a:lnTo>
                    <a:pt x="13492" y="204891"/>
                  </a:lnTo>
                  <a:lnTo>
                    <a:pt x="29620" y="163163"/>
                  </a:lnTo>
                  <a:lnTo>
                    <a:pt x="51344" y="124522"/>
                  </a:lnTo>
                  <a:lnTo>
                    <a:pt x="78171" y="89457"/>
                  </a:lnTo>
                  <a:lnTo>
                    <a:pt x="109608" y="58452"/>
                  </a:lnTo>
                  <a:lnTo>
                    <a:pt x="145163" y="31995"/>
                  </a:lnTo>
                  <a:lnTo>
                    <a:pt x="184341" y="10570"/>
                  </a:lnTo>
                  <a:lnTo>
                    <a:pt x="212461" y="0"/>
                  </a:lnTo>
                  <a:lnTo>
                    <a:pt x="212461" y="591340"/>
                  </a:lnTo>
                  <a:close/>
                </a:path>
              </a:pathLst>
            </a:custGeom>
            <a:solidFill>
              <a:srgbClr val="2867B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26" name="object 59">
              <a:extLst>
                <a:ext uri="{FF2B5EF4-FFF2-40B4-BE49-F238E27FC236}">
                  <a16:creationId xmlns:a16="http://schemas.microsoft.com/office/drawing/2014/main" id="{9A03DB98-9970-FD3C-5246-342A1FB196BD}"/>
                </a:ext>
              </a:extLst>
            </p:cNvPr>
            <p:cNvSpPr/>
            <p:nvPr/>
          </p:nvSpPr>
          <p:spPr>
            <a:xfrm>
              <a:off x="15289873" y="6747953"/>
              <a:ext cx="212725" cy="628650"/>
            </a:xfrm>
            <a:custGeom>
              <a:avLst/>
              <a:gdLst/>
              <a:ahLst/>
              <a:cxnLst/>
              <a:rect l="l" t="t" r="r" b="b"/>
              <a:pathLst>
                <a:path w="212725" h="628650">
                  <a:moveTo>
                    <a:pt x="106227" y="628546"/>
                  </a:moveTo>
                  <a:lnTo>
                    <a:pt x="59135" y="625138"/>
                  </a:lnTo>
                  <a:lnTo>
                    <a:pt x="14188" y="615238"/>
                  </a:lnTo>
                  <a:lnTo>
                    <a:pt x="0" y="609905"/>
                  </a:lnTo>
                  <a:lnTo>
                    <a:pt x="0" y="18563"/>
                  </a:lnTo>
                  <a:lnTo>
                    <a:pt x="14188" y="13229"/>
                  </a:lnTo>
                  <a:lnTo>
                    <a:pt x="59135" y="3330"/>
                  </a:lnTo>
                  <a:lnTo>
                    <a:pt x="105157" y="0"/>
                  </a:lnTo>
                  <a:lnTo>
                    <a:pt x="107297" y="0"/>
                  </a:lnTo>
                  <a:lnTo>
                    <a:pt x="153322" y="3330"/>
                  </a:lnTo>
                  <a:lnTo>
                    <a:pt x="198271" y="13229"/>
                  </a:lnTo>
                  <a:lnTo>
                    <a:pt x="212459" y="18563"/>
                  </a:lnTo>
                  <a:lnTo>
                    <a:pt x="212459" y="609905"/>
                  </a:lnTo>
                  <a:lnTo>
                    <a:pt x="198271" y="615238"/>
                  </a:lnTo>
                  <a:lnTo>
                    <a:pt x="153322" y="625138"/>
                  </a:lnTo>
                  <a:lnTo>
                    <a:pt x="106227" y="628546"/>
                  </a:lnTo>
                  <a:close/>
                </a:path>
              </a:pathLst>
            </a:custGeom>
            <a:solidFill>
              <a:srgbClr val="F1F0F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27" name="object 60">
              <a:extLst>
                <a:ext uri="{FF2B5EF4-FFF2-40B4-BE49-F238E27FC236}">
                  <a16:creationId xmlns:a16="http://schemas.microsoft.com/office/drawing/2014/main" id="{5D51671D-024F-7292-71FC-4A80A7F09E5F}"/>
                </a:ext>
              </a:extLst>
            </p:cNvPr>
            <p:cNvSpPr/>
            <p:nvPr/>
          </p:nvSpPr>
          <p:spPr>
            <a:xfrm>
              <a:off x="15502333" y="6766517"/>
              <a:ext cx="212725" cy="591820"/>
            </a:xfrm>
            <a:custGeom>
              <a:avLst/>
              <a:gdLst/>
              <a:ahLst/>
              <a:cxnLst/>
              <a:rect l="l" t="t" r="r" b="b"/>
              <a:pathLst>
                <a:path w="212725" h="591820">
                  <a:moveTo>
                    <a:pt x="0" y="591341"/>
                  </a:moveTo>
                  <a:lnTo>
                    <a:pt x="0" y="0"/>
                  </a:lnTo>
                  <a:lnTo>
                    <a:pt x="28122" y="10571"/>
                  </a:lnTo>
                  <a:lnTo>
                    <a:pt x="67302" y="31995"/>
                  </a:lnTo>
                  <a:lnTo>
                    <a:pt x="102857" y="58453"/>
                  </a:lnTo>
                  <a:lnTo>
                    <a:pt x="134295" y="89457"/>
                  </a:lnTo>
                  <a:lnTo>
                    <a:pt x="161122" y="124523"/>
                  </a:lnTo>
                  <a:lnTo>
                    <a:pt x="182846" y="163163"/>
                  </a:lnTo>
                  <a:lnTo>
                    <a:pt x="198974" y="204892"/>
                  </a:lnTo>
                  <a:lnTo>
                    <a:pt x="209012" y="249223"/>
                  </a:lnTo>
                  <a:lnTo>
                    <a:pt x="212468" y="295671"/>
                  </a:lnTo>
                  <a:lnTo>
                    <a:pt x="209012" y="342117"/>
                  </a:lnTo>
                  <a:lnTo>
                    <a:pt x="198974" y="386447"/>
                  </a:lnTo>
                  <a:lnTo>
                    <a:pt x="182846" y="428176"/>
                  </a:lnTo>
                  <a:lnTo>
                    <a:pt x="161122" y="466816"/>
                  </a:lnTo>
                  <a:lnTo>
                    <a:pt x="134295" y="501881"/>
                  </a:lnTo>
                  <a:lnTo>
                    <a:pt x="102857" y="532886"/>
                  </a:lnTo>
                  <a:lnTo>
                    <a:pt x="67302" y="559344"/>
                  </a:lnTo>
                  <a:lnTo>
                    <a:pt x="28122" y="580769"/>
                  </a:lnTo>
                  <a:lnTo>
                    <a:pt x="0" y="591341"/>
                  </a:lnTo>
                  <a:close/>
                </a:path>
              </a:pathLst>
            </a:custGeom>
            <a:solidFill>
              <a:srgbClr val="ED203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28" name="object 61">
              <a:extLst>
                <a:ext uri="{FF2B5EF4-FFF2-40B4-BE49-F238E27FC236}">
                  <a16:creationId xmlns:a16="http://schemas.microsoft.com/office/drawing/2014/main" id="{D3340CE6-06C6-E5DB-4731-69FCF1371AFB}"/>
                </a:ext>
              </a:extLst>
            </p:cNvPr>
            <p:cNvSpPr/>
            <p:nvPr/>
          </p:nvSpPr>
          <p:spPr>
            <a:xfrm>
              <a:off x="12219422" y="7829927"/>
              <a:ext cx="209550" cy="628650"/>
            </a:xfrm>
            <a:custGeom>
              <a:avLst/>
              <a:gdLst/>
              <a:ahLst/>
              <a:cxnLst/>
              <a:rect l="l" t="t" r="r" b="b"/>
              <a:pathLst>
                <a:path w="209550" h="628650">
                  <a:moveTo>
                    <a:pt x="104775" y="628650"/>
                  </a:moveTo>
                  <a:lnTo>
                    <a:pt x="77497" y="627488"/>
                  </a:lnTo>
                  <a:lnTo>
                    <a:pt x="50878" y="624062"/>
                  </a:lnTo>
                  <a:lnTo>
                    <a:pt x="25013" y="618462"/>
                  </a:lnTo>
                  <a:lnTo>
                    <a:pt x="0" y="610778"/>
                  </a:lnTo>
                  <a:lnTo>
                    <a:pt x="0" y="17871"/>
                  </a:lnTo>
                  <a:lnTo>
                    <a:pt x="25013" y="10187"/>
                  </a:lnTo>
                  <a:lnTo>
                    <a:pt x="50878" y="4587"/>
                  </a:lnTo>
                  <a:lnTo>
                    <a:pt x="77497" y="1161"/>
                  </a:lnTo>
                  <a:lnTo>
                    <a:pt x="104775" y="0"/>
                  </a:lnTo>
                  <a:lnTo>
                    <a:pt x="132052" y="1161"/>
                  </a:lnTo>
                  <a:lnTo>
                    <a:pt x="158671" y="4587"/>
                  </a:lnTo>
                  <a:lnTo>
                    <a:pt x="184536" y="10187"/>
                  </a:lnTo>
                  <a:lnTo>
                    <a:pt x="209550" y="17871"/>
                  </a:lnTo>
                  <a:lnTo>
                    <a:pt x="209550" y="610778"/>
                  </a:lnTo>
                  <a:lnTo>
                    <a:pt x="184536" y="618462"/>
                  </a:lnTo>
                  <a:lnTo>
                    <a:pt x="158671" y="624062"/>
                  </a:lnTo>
                  <a:lnTo>
                    <a:pt x="132052" y="627488"/>
                  </a:lnTo>
                  <a:lnTo>
                    <a:pt x="104775" y="62865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29" name="object 62">
              <a:extLst>
                <a:ext uri="{FF2B5EF4-FFF2-40B4-BE49-F238E27FC236}">
                  <a16:creationId xmlns:a16="http://schemas.microsoft.com/office/drawing/2014/main" id="{1D8B4D1D-49C5-F8E5-F051-35202669C862}"/>
                </a:ext>
              </a:extLst>
            </p:cNvPr>
            <p:cNvSpPr/>
            <p:nvPr/>
          </p:nvSpPr>
          <p:spPr>
            <a:xfrm>
              <a:off x="12428972" y="7847799"/>
              <a:ext cx="209550" cy="593090"/>
            </a:xfrm>
            <a:custGeom>
              <a:avLst/>
              <a:gdLst/>
              <a:ahLst/>
              <a:cxnLst/>
              <a:rect l="l" t="t" r="r" b="b"/>
              <a:pathLst>
                <a:path w="209550" h="593090">
                  <a:moveTo>
                    <a:pt x="0" y="592906"/>
                  </a:moveTo>
                  <a:lnTo>
                    <a:pt x="0" y="0"/>
                  </a:lnTo>
                  <a:lnTo>
                    <a:pt x="44060" y="19522"/>
                  </a:lnTo>
                  <a:lnTo>
                    <a:pt x="84253" y="45294"/>
                  </a:lnTo>
                  <a:lnTo>
                    <a:pt x="119960" y="76695"/>
                  </a:lnTo>
                  <a:lnTo>
                    <a:pt x="150562" y="113105"/>
                  </a:lnTo>
                  <a:lnTo>
                    <a:pt x="175441" y="153905"/>
                  </a:lnTo>
                  <a:lnTo>
                    <a:pt x="193978" y="198477"/>
                  </a:lnTo>
                  <a:lnTo>
                    <a:pt x="205553" y="246199"/>
                  </a:lnTo>
                  <a:lnTo>
                    <a:pt x="209550" y="296453"/>
                  </a:lnTo>
                  <a:lnTo>
                    <a:pt x="205553" y="346707"/>
                  </a:lnTo>
                  <a:lnTo>
                    <a:pt x="193978" y="394429"/>
                  </a:lnTo>
                  <a:lnTo>
                    <a:pt x="175441" y="439000"/>
                  </a:lnTo>
                  <a:lnTo>
                    <a:pt x="150562" y="479800"/>
                  </a:lnTo>
                  <a:lnTo>
                    <a:pt x="119960" y="516211"/>
                  </a:lnTo>
                  <a:lnTo>
                    <a:pt x="84253" y="547612"/>
                  </a:lnTo>
                  <a:lnTo>
                    <a:pt x="44060" y="573383"/>
                  </a:lnTo>
                  <a:lnTo>
                    <a:pt x="0" y="592906"/>
                  </a:lnTo>
                  <a:close/>
                </a:path>
              </a:pathLst>
            </a:custGeom>
            <a:solidFill>
              <a:srgbClr val="E84A34"/>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30" name="object 63">
              <a:extLst>
                <a:ext uri="{FF2B5EF4-FFF2-40B4-BE49-F238E27FC236}">
                  <a16:creationId xmlns:a16="http://schemas.microsoft.com/office/drawing/2014/main" id="{60C11160-C82A-752F-657F-D17DB3DD6A23}"/>
                </a:ext>
              </a:extLst>
            </p:cNvPr>
            <p:cNvSpPr/>
            <p:nvPr/>
          </p:nvSpPr>
          <p:spPr>
            <a:xfrm>
              <a:off x="12009872" y="7847799"/>
              <a:ext cx="209550" cy="593090"/>
            </a:xfrm>
            <a:custGeom>
              <a:avLst/>
              <a:gdLst/>
              <a:ahLst/>
              <a:cxnLst/>
              <a:rect l="l" t="t" r="r" b="b"/>
              <a:pathLst>
                <a:path w="209550" h="593090">
                  <a:moveTo>
                    <a:pt x="209550" y="592906"/>
                  </a:moveTo>
                  <a:lnTo>
                    <a:pt x="165489" y="573383"/>
                  </a:lnTo>
                  <a:lnTo>
                    <a:pt x="125296" y="547612"/>
                  </a:lnTo>
                  <a:lnTo>
                    <a:pt x="89589" y="516211"/>
                  </a:lnTo>
                  <a:lnTo>
                    <a:pt x="58987" y="479800"/>
                  </a:lnTo>
                  <a:lnTo>
                    <a:pt x="34108" y="439000"/>
                  </a:lnTo>
                  <a:lnTo>
                    <a:pt x="15571" y="394429"/>
                  </a:lnTo>
                  <a:lnTo>
                    <a:pt x="3996" y="346707"/>
                  </a:lnTo>
                  <a:lnTo>
                    <a:pt x="0" y="296453"/>
                  </a:lnTo>
                  <a:lnTo>
                    <a:pt x="3996" y="246199"/>
                  </a:lnTo>
                  <a:lnTo>
                    <a:pt x="15571" y="198477"/>
                  </a:lnTo>
                  <a:lnTo>
                    <a:pt x="34108" y="153905"/>
                  </a:lnTo>
                  <a:lnTo>
                    <a:pt x="58987" y="113105"/>
                  </a:lnTo>
                  <a:lnTo>
                    <a:pt x="89589" y="76695"/>
                  </a:lnTo>
                  <a:lnTo>
                    <a:pt x="125296" y="45294"/>
                  </a:lnTo>
                  <a:lnTo>
                    <a:pt x="165489" y="19522"/>
                  </a:lnTo>
                  <a:lnTo>
                    <a:pt x="209550" y="0"/>
                  </a:lnTo>
                  <a:lnTo>
                    <a:pt x="209550" y="592906"/>
                  </a:lnTo>
                  <a:close/>
                </a:path>
              </a:pathLst>
            </a:custGeom>
            <a:solidFill>
              <a:srgbClr val="1AAF5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31" name="object 64">
              <a:extLst>
                <a:ext uri="{FF2B5EF4-FFF2-40B4-BE49-F238E27FC236}">
                  <a16:creationId xmlns:a16="http://schemas.microsoft.com/office/drawing/2014/main" id="{3C201978-FBA5-F578-811C-AD49C89E0791}"/>
                </a:ext>
              </a:extLst>
            </p:cNvPr>
            <p:cNvSpPr/>
            <p:nvPr/>
          </p:nvSpPr>
          <p:spPr>
            <a:xfrm>
              <a:off x="15287433" y="7829927"/>
              <a:ext cx="209550" cy="628650"/>
            </a:xfrm>
            <a:custGeom>
              <a:avLst/>
              <a:gdLst/>
              <a:ahLst/>
              <a:cxnLst/>
              <a:rect l="l" t="t" r="r" b="b"/>
              <a:pathLst>
                <a:path w="209550" h="628650">
                  <a:moveTo>
                    <a:pt x="104799" y="628649"/>
                  </a:moveTo>
                  <a:lnTo>
                    <a:pt x="77563" y="627488"/>
                  </a:lnTo>
                  <a:lnTo>
                    <a:pt x="50950" y="624064"/>
                  </a:lnTo>
                  <a:lnTo>
                    <a:pt x="25061" y="618466"/>
                  </a:lnTo>
                  <a:lnTo>
                    <a:pt x="0" y="610782"/>
                  </a:lnTo>
                  <a:lnTo>
                    <a:pt x="0" y="17867"/>
                  </a:lnTo>
                  <a:lnTo>
                    <a:pt x="25051" y="10183"/>
                  </a:lnTo>
                  <a:lnTo>
                    <a:pt x="50922" y="4585"/>
                  </a:lnTo>
                  <a:lnTo>
                    <a:pt x="77532" y="1161"/>
                  </a:lnTo>
                  <a:lnTo>
                    <a:pt x="104799" y="0"/>
                  </a:lnTo>
                  <a:lnTo>
                    <a:pt x="132064" y="1161"/>
                  </a:lnTo>
                  <a:lnTo>
                    <a:pt x="158666" y="4585"/>
                  </a:lnTo>
                  <a:lnTo>
                    <a:pt x="184516" y="10183"/>
                  </a:lnTo>
                  <a:lnTo>
                    <a:pt x="209525" y="17867"/>
                  </a:lnTo>
                  <a:lnTo>
                    <a:pt x="209525" y="610709"/>
                  </a:lnTo>
                  <a:lnTo>
                    <a:pt x="184506" y="618404"/>
                  </a:lnTo>
                  <a:lnTo>
                    <a:pt x="158639" y="624028"/>
                  </a:lnTo>
                  <a:lnTo>
                    <a:pt x="132033" y="627477"/>
                  </a:lnTo>
                  <a:lnTo>
                    <a:pt x="104799" y="628649"/>
                  </a:lnTo>
                  <a:close/>
                </a:path>
              </a:pathLst>
            </a:custGeom>
            <a:solidFill>
              <a:srgbClr val="FBD10E"/>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32" name="object 65">
              <a:extLst>
                <a:ext uri="{FF2B5EF4-FFF2-40B4-BE49-F238E27FC236}">
                  <a16:creationId xmlns:a16="http://schemas.microsoft.com/office/drawing/2014/main" id="{B9D8DCB8-9A2F-3BD4-C4C0-8573D06E09AF}"/>
                </a:ext>
              </a:extLst>
            </p:cNvPr>
            <p:cNvSpPr/>
            <p:nvPr/>
          </p:nvSpPr>
          <p:spPr>
            <a:xfrm>
              <a:off x="15497031" y="7847795"/>
              <a:ext cx="209550" cy="593090"/>
            </a:xfrm>
            <a:custGeom>
              <a:avLst/>
              <a:gdLst/>
              <a:ahLst/>
              <a:cxnLst/>
              <a:rect l="l" t="t" r="r" b="b"/>
              <a:pathLst>
                <a:path w="209550" h="593090">
                  <a:moveTo>
                    <a:pt x="0" y="592914"/>
                  </a:moveTo>
                  <a:lnTo>
                    <a:pt x="0" y="0"/>
                  </a:lnTo>
                  <a:lnTo>
                    <a:pt x="43024" y="18957"/>
                  </a:lnTo>
                  <a:lnTo>
                    <a:pt x="82377" y="43870"/>
                  </a:lnTo>
                  <a:lnTo>
                    <a:pt x="117488" y="74169"/>
                  </a:lnTo>
                  <a:lnTo>
                    <a:pt x="147787" y="109280"/>
                  </a:lnTo>
                  <a:lnTo>
                    <a:pt x="172700" y="148633"/>
                  </a:lnTo>
                  <a:lnTo>
                    <a:pt x="191658" y="191658"/>
                  </a:lnTo>
                  <a:lnTo>
                    <a:pt x="203253" y="233592"/>
                  </a:lnTo>
                  <a:lnTo>
                    <a:pt x="209119" y="280409"/>
                  </a:lnTo>
                  <a:lnTo>
                    <a:pt x="209525" y="296457"/>
                  </a:lnTo>
                  <a:lnTo>
                    <a:pt x="209119" y="312494"/>
                  </a:lnTo>
                  <a:lnTo>
                    <a:pt x="203253" y="359322"/>
                  </a:lnTo>
                  <a:lnTo>
                    <a:pt x="191658" y="401256"/>
                  </a:lnTo>
                  <a:lnTo>
                    <a:pt x="172700" y="444280"/>
                  </a:lnTo>
                  <a:lnTo>
                    <a:pt x="147787" y="483634"/>
                  </a:lnTo>
                  <a:lnTo>
                    <a:pt x="117488" y="518745"/>
                  </a:lnTo>
                  <a:lnTo>
                    <a:pt x="82377" y="549043"/>
                  </a:lnTo>
                  <a:lnTo>
                    <a:pt x="43024" y="573957"/>
                  </a:lnTo>
                  <a:lnTo>
                    <a:pt x="0" y="592914"/>
                  </a:lnTo>
                  <a:close/>
                </a:path>
              </a:pathLst>
            </a:custGeom>
            <a:solidFill>
              <a:srgbClr val="CF092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33" name="object 66">
              <a:extLst>
                <a:ext uri="{FF2B5EF4-FFF2-40B4-BE49-F238E27FC236}">
                  <a16:creationId xmlns:a16="http://schemas.microsoft.com/office/drawing/2014/main" id="{26A6AD1A-36CA-07B3-DBC8-7034EE97EE6F}"/>
                </a:ext>
              </a:extLst>
            </p:cNvPr>
            <p:cNvSpPr/>
            <p:nvPr/>
          </p:nvSpPr>
          <p:spPr>
            <a:xfrm>
              <a:off x="15077907" y="7847795"/>
              <a:ext cx="209550" cy="593090"/>
            </a:xfrm>
            <a:custGeom>
              <a:avLst/>
              <a:gdLst/>
              <a:ahLst/>
              <a:cxnLst/>
              <a:rect l="l" t="t" r="r" b="b"/>
              <a:pathLst>
                <a:path w="209550" h="593090">
                  <a:moveTo>
                    <a:pt x="209525" y="592841"/>
                  </a:moveTo>
                  <a:lnTo>
                    <a:pt x="166526" y="573909"/>
                  </a:lnTo>
                  <a:lnTo>
                    <a:pt x="127180" y="549003"/>
                  </a:lnTo>
                  <a:lnTo>
                    <a:pt x="92064" y="518700"/>
                  </a:lnTo>
                  <a:lnTo>
                    <a:pt x="61754" y="483577"/>
                  </a:lnTo>
                  <a:lnTo>
                    <a:pt x="36830" y="444212"/>
                  </a:lnTo>
                  <a:lnTo>
                    <a:pt x="17867" y="401183"/>
                  </a:lnTo>
                  <a:lnTo>
                    <a:pt x="6271" y="359322"/>
                  </a:lnTo>
                  <a:lnTo>
                    <a:pt x="405" y="312494"/>
                  </a:lnTo>
                  <a:lnTo>
                    <a:pt x="0" y="296457"/>
                  </a:lnTo>
                  <a:lnTo>
                    <a:pt x="405" y="280419"/>
                  </a:lnTo>
                  <a:lnTo>
                    <a:pt x="6271" y="233592"/>
                  </a:lnTo>
                  <a:lnTo>
                    <a:pt x="17867" y="191658"/>
                  </a:lnTo>
                  <a:lnTo>
                    <a:pt x="36830" y="148659"/>
                  </a:lnTo>
                  <a:lnTo>
                    <a:pt x="61754" y="109312"/>
                  </a:lnTo>
                  <a:lnTo>
                    <a:pt x="92064" y="74196"/>
                  </a:lnTo>
                  <a:lnTo>
                    <a:pt x="127180" y="43887"/>
                  </a:lnTo>
                  <a:lnTo>
                    <a:pt x="166526" y="18962"/>
                  </a:lnTo>
                  <a:lnTo>
                    <a:pt x="209525" y="0"/>
                  </a:lnTo>
                  <a:lnTo>
                    <a:pt x="209525" y="592841"/>
                  </a:lnTo>
                  <a:close/>
                </a:path>
              </a:pathLst>
            </a:custGeom>
            <a:solidFill>
              <a:srgbClr val="00268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pic>
          <p:nvPicPr>
            <p:cNvPr id="134" name="object 67">
              <a:extLst>
                <a:ext uri="{FF2B5EF4-FFF2-40B4-BE49-F238E27FC236}">
                  <a16:creationId xmlns:a16="http://schemas.microsoft.com/office/drawing/2014/main" id="{2C85F395-99C1-0955-3E96-F2B0E70F6694}"/>
                </a:ext>
              </a:extLst>
            </p:cNvPr>
            <p:cNvPicPr/>
            <p:nvPr/>
          </p:nvPicPr>
          <p:blipFill>
            <a:blip r:embed="rId14" cstate="print"/>
            <a:stretch>
              <a:fillRect/>
            </a:stretch>
          </p:blipFill>
          <p:spPr>
            <a:xfrm>
              <a:off x="12764467" y="5918710"/>
              <a:ext cx="1066799" cy="400049"/>
            </a:xfrm>
            <a:prstGeom prst="rect">
              <a:avLst/>
            </a:prstGeom>
          </p:spPr>
        </p:pic>
      </p:grpSp>
      <p:sp>
        <p:nvSpPr>
          <p:cNvPr id="135" name="object 68">
            <a:extLst>
              <a:ext uri="{FF2B5EF4-FFF2-40B4-BE49-F238E27FC236}">
                <a16:creationId xmlns:a16="http://schemas.microsoft.com/office/drawing/2014/main" id="{D7AFB85A-F640-837E-B1C8-1F4D0BFF0227}"/>
              </a:ext>
            </a:extLst>
          </p:cNvPr>
          <p:cNvSpPr txBox="1"/>
          <p:nvPr/>
        </p:nvSpPr>
        <p:spPr>
          <a:xfrm>
            <a:off x="7895399" y="744237"/>
            <a:ext cx="3136265" cy="382156"/>
          </a:xfrm>
          <a:prstGeom prst="rect">
            <a:avLst/>
          </a:prstGeom>
        </p:spPr>
        <p:txBody>
          <a:bodyPr vert="horz" wrap="square" lIns="0" tIns="12700" rIns="0" bIns="0" rtlCol="0">
            <a:spAutoFit/>
          </a:bodyPr>
          <a:lstStyle/>
          <a:p>
            <a:pPr marL="12700" algn="ctr">
              <a:lnSpc>
                <a:spcPct val="100000"/>
              </a:lnSpc>
              <a:spcBef>
                <a:spcPts val="100"/>
              </a:spcBef>
            </a:pPr>
            <a:r>
              <a:rPr sz="2400" b="1" spc="60" dirty="0">
                <a:solidFill>
                  <a:srgbClr val="20386F"/>
                </a:solidFill>
                <a:latin typeface="Arial"/>
                <a:cs typeface="Arial"/>
              </a:rPr>
              <a:t>European</a:t>
            </a:r>
            <a:r>
              <a:rPr sz="2400" b="1" spc="-135" dirty="0">
                <a:solidFill>
                  <a:srgbClr val="20386F"/>
                </a:solidFill>
                <a:latin typeface="Arial"/>
                <a:cs typeface="Arial"/>
              </a:rPr>
              <a:t> </a:t>
            </a:r>
            <a:r>
              <a:rPr sz="2400" b="1" spc="35" dirty="0">
                <a:solidFill>
                  <a:srgbClr val="20386F"/>
                </a:solidFill>
                <a:latin typeface="Arial"/>
                <a:cs typeface="Arial"/>
              </a:rPr>
              <a:t>Level</a:t>
            </a:r>
            <a:endParaRPr sz="2400" dirty="0">
              <a:latin typeface="Arial"/>
              <a:cs typeface="Arial"/>
            </a:endParaRPr>
          </a:p>
        </p:txBody>
      </p:sp>
      <p:sp>
        <p:nvSpPr>
          <p:cNvPr id="136" name="object 69">
            <a:extLst>
              <a:ext uri="{FF2B5EF4-FFF2-40B4-BE49-F238E27FC236}">
                <a16:creationId xmlns:a16="http://schemas.microsoft.com/office/drawing/2014/main" id="{E9205F4D-3D3C-32F9-11C2-E9190501D2F0}"/>
              </a:ext>
            </a:extLst>
          </p:cNvPr>
          <p:cNvSpPr txBox="1"/>
          <p:nvPr/>
        </p:nvSpPr>
        <p:spPr>
          <a:xfrm>
            <a:off x="7983347" y="3237170"/>
            <a:ext cx="2960370" cy="382156"/>
          </a:xfrm>
          <a:prstGeom prst="rect">
            <a:avLst/>
          </a:prstGeom>
        </p:spPr>
        <p:txBody>
          <a:bodyPr vert="horz" wrap="square" lIns="0" tIns="12700" rIns="0" bIns="0" rtlCol="0">
            <a:spAutoFit/>
          </a:bodyPr>
          <a:lstStyle/>
          <a:p>
            <a:pPr marL="12700" algn="ctr">
              <a:lnSpc>
                <a:spcPct val="100000"/>
              </a:lnSpc>
              <a:spcBef>
                <a:spcPts val="100"/>
              </a:spcBef>
            </a:pPr>
            <a:r>
              <a:rPr sz="2400" b="1" spc="150" dirty="0">
                <a:solidFill>
                  <a:srgbClr val="20386F"/>
                </a:solidFill>
                <a:latin typeface="Arial"/>
                <a:cs typeface="Arial"/>
              </a:rPr>
              <a:t>National</a:t>
            </a:r>
            <a:r>
              <a:rPr sz="2400" b="1" spc="-110" dirty="0">
                <a:solidFill>
                  <a:srgbClr val="20386F"/>
                </a:solidFill>
                <a:latin typeface="Arial"/>
                <a:cs typeface="Arial"/>
              </a:rPr>
              <a:t> </a:t>
            </a:r>
            <a:r>
              <a:rPr sz="2400" b="1" spc="35" dirty="0">
                <a:solidFill>
                  <a:srgbClr val="20386F"/>
                </a:solidFill>
                <a:latin typeface="Arial"/>
                <a:cs typeface="Arial"/>
              </a:rPr>
              <a:t>Level</a:t>
            </a:r>
            <a:endParaRPr sz="2400" dirty="0">
              <a:latin typeface="Arial"/>
              <a:cs typeface="Arial"/>
            </a:endParaRPr>
          </a:p>
        </p:txBody>
      </p:sp>
    </p:spTree>
    <p:extLst>
      <p:ext uri="{BB962C8B-B14F-4D97-AF65-F5344CB8AC3E}">
        <p14:creationId xmlns:p14="http://schemas.microsoft.com/office/powerpoint/2010/main" val="1122093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75" y="-1128705"/>
            <a:ext cx="12192000"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20386F"/>
          </a:solidFill>
        </p:spPr>
        <p:txBody>
          <a:bodyPr wrap="square" lIns="0" tIns="0" rIns="0" bIns="0" rtlCol="0"/>
          <a:lstStyle/>
          <a:p>
            <a:endParaRPr sz="1200"/>
          </a:p>
        </p:txBody>
      </p:sp>
      <p:grpSp>
        <p:nvGrpSpPr>
          <p:cNvPr id="17" name="Groupe 16">
            <a:extLst>
              <a:ext uri="{FF2B5EF4-FFF2-40B4-BE49-F238E27FC236}">
                <a16:creationId xmlns:a16="http://schemas.microsoft.com/office/drawing/2014/main" id="{5F1A5C27-278A-D7E6-4A77-81E62CDBBB7F}"/>
              </a:ext>
            </a:extLst>
          </p:cNvPr>
          <p:cNvGrpSpPr/>
          <p:nvPr/>
        </p:nvGrpSpPr>
        <p:grpSpPr>
          <a:xfrm>
            <a:off x="765584" y="4903394"/>
            <a:ext cx="2867015" cy="379307"/>
            <a:chOff x="688078" y="6079930"/>
            <a:chExt cx="2867015" cy="379307"/>
          </a:xfrm>
        </p:grpSpPr>
        <p:sp>
          <p:nvSpPr>
            <p:cNvPr id="3" name="object 3"/>
            <p:cNvSpPr/>
            <p:nvPr/>
          </p:nvSpPr>
          <p:spPr>
            <a:xfrm>
              <a:off x="688078" y="6083179"/>
              <a:ext cx="303953" cy="373803"/>
            </a:xfrm>
            <a:custGeom>
              <a:avLst/>
              <a:gdLst/>
              <a:ahLst/>
              <a:cxnLst/>
              <a:rect l="l" t="t" r="r" b="b"/>
              <a:pathLst>
                <a:path w="455930" h="560704">
                  <a:moveTo>
                    <a:pt x="36869" y="560206"/>
                  </a:moveTo>
                  <a:lnTo>
                    <a:pt x="21434" y="557203"/>
                  </a:lnTo>
                  <a:lnTo>
                    <a:pt x="9830" y="549113"/>
                  </a:lnTo>
                  <a:lnTo>
                    <a:pt x="2536" y="537353"/>
                  </a:lnTo>
                  <a:lnTo>
                    <a:pt x="0" y="523280"/>
                  </a:lnTo>
                  <a:lnTo>
                    <a:pt x="0" y="42478"/>
                  </a:lnTo>
                  <a:lnTo>
                    <a:pt x="16404" y="7559"/>
                  </a:lnTo>
                  <a:lnTo>
                    <a:pt x="40203" y="0"/>
                  </a:lnTo>
                  <a:lnTo>
                    <a:pt x="51168" y="2355"/>
                  </a:lnTo>
                  <a:lnTo>
                    <a:pt x="60614" y="7806"/>
                  </a:lnTo>
                  <a:lnTo>
                    <a:pt x="68028" y="15561"/>
                  </a:lnTo>
                  <a:lnTo>
                    <a:pt x="170737" y="146444"/>
                  </a:lnTo>
                  <a:lnTo>
                    <a:pt x="75419" y="146444"/>
                  </a:lnTo>
                  <a:lnTo>
                    <a:pt x="74579" y="146696"/>
                  </a:lnTo>
                  <a:lnTo>
                    <a:pt x="74563" y="523280"/>
                  </a:lnTo>
                  <a:lnTo>
                    <a:pt x="71911" y="537637"/>
                  </a:lnTo>
                  <a:lnTo>
                    <a:pt x="64322" y="549397"/>
                  </a:lnTo>
                  <a:lnTo>
                    <a:pt x="52434" y="557309"/>
                  </a:lnTo>
                  <a:lnTo>
                    <a:pt x="36869" y="560206"/>
                  </a:lnTo>
                  <a:close/>
                </a:path>
                <a:path w="455930" h="560704">
                  <a:moveTo>
                    <a:pt x="455874" y="343398"/>
                  </a:moveTo>
                  <a:lnTo>
                    <a:pt x="334561" y="343398"/>
                  </a:lnTo>
                  <a:lnTo>
                    <a:pt x="356320" y="342464"/>
                  </a:lnTo>
                  <a:lnTo>
                    <a:pt x="374000" y="329716"/>
                  </a:lnTo>
                  <a:lnTo>
                    <a:pt x="381295" y="307356"/>
                  </a:lnTo>
                  <a:lnTo>
                    <a:pt x="381295" y="37767"/>
                  </a:lnTo>
                  <a:lnTo>
                    <a:pt x="384081" y="22143"/>
                  </a:lnTo>
                  <a:lnTo>
                    <a:pt x="391867" y="10240"/>
                  </a:lnTo>
                  <a:lnTo>
                    <a:pt x="403794" y="2660"/>
                  </a:lnTo>
                  <a:lnTo>
                    <a:pt x="419004" y="0"/>
                  </a:lnTo>
                  <a:lnTo>
                    <a:pt x="434084" y="2671"/>
                  </a:lnTo>
                  <a:lnTo>
                    <a:pt x="445722" y="10272"/>
                  </a:lnTo>
                  <a:lnTo>
                    <a:pt x="453220" y="22178"/>
                  </a:lnTo>
                  <a:lnTo>
                    <a:pt x="455874" y="37767"/>
                  </a:lnTo>
                  <a:lnTo>
                    <a:pt x="455874" y="343398"/>
                  </a:lnTo>
                  <a:close/>
                </a:path>
                <a:path w="455930" h="560704">
                  <a:moveTo>
                    <a:pt x="418194" y="560201"/>
                  </a:moveTo>
                  <a:lnTo>
                    <a:pt x="75839" y="146949"/>
                  </a:lnTo>
                  <a:lnTo>
                    <a:pt x="75419" y="146444"/>
                  </a:lnTo>
                  <a:lnTo>
                    <a:pt x="170737" y="146444"/>
                  </a:lnTo>
                  <a:lnTo>
                    <a:pt x="315030" y="330319"/>
                  </a:lnTo>
                  <a:lnTo>
                    <a:pt x="334561" y="343398"/>
                  </a:lnTo>
                  <a:lnTo>
                    <a:pt x="455874" y="343398"/>
                  </a:lnTo>
                  <a:lnTo>
                    <a:pt x="455860" y="523280"/>
                  </a:lnTo>
                  <a:lnTo>
                    <a:pt x="453443" y="537318"/>
                  </a:lnTo>
                  <a:lnTo>
                    <a:pt x="446232" y="549124"/>
                  </a:lnTo>
                  <a:lnTo>
                    <a:pt x="434431" y="557204"/>
                  </a:lnTo>
                  <a:lnTo>
                    <a:pt x="418194" y="560201"/>
                  </a:lnTo>
                  <a:close/>
                </a:path>
              </a:pathLst>
            </a:custGeom>
            <a:solidFill>
              <a:srgbClr val="FFFFFF"/>
            </a:solidFill>
          </p:spPr>
          <p:txBody>
            <a:bodyPr wrap="square" lIns="0" tIns="0" rIns="0" bIns="0" rtlCol="0"/>
            <a:lstStyle/>
            <a:p>
              <a:endParaRPr sz="1200"/>
            </a:p>
          </p:txBody>
        </p:sp>
        <p:sp>
          <p:nvSpPr>
            <p:cNvPr id="4" name="object 4"/>
            <p:cNvSpPr/>
            <p:nvPr/>
          </p:nvSpPr>
          <p:spPr>
            <a:xfrm>
              <a:off x="1268866" y="6080887"/>
              <a:ext cx="648546" cy="378037"/>
            </a:xfrm>
            <a:custGeom>
              <a:avLst/>
              <a:gdLst/>
              <a:ahLst/>
              <a:cxnLst/>
              <a:rect l="l" t="t" r="r" b="b"/>
              <a:pathLst>
                <a:path w="972819" h="567054">
                  <a:moveTo>
                    <a:pt x="494588" y="118427"/>
                  </a:moveTo>
                  <a:lnTo>
                    <a:pt x="493839" y="110718"/>
                  </a:lnTo>
                  <a:lnTo>
                    <a:pt x="491705" y="103555"/>
                  </a:lnTo>
                  <a:lnTo>
                    <a:pt x="488353" y="96837"/>
                  </a:lnTo>
                  <a:lnTo>
                    <a:pt x="483920" y="90500"/>
                  </a:lnTo>
                  <a:lnTo>
                    <a:pt x="483920" y="90335"/>
                  </a:lnTo>
                  <a:lnTo>
                    <a:pt x="455345" y="61074"/>
                  </a:lnTo>
                  <a:lnTo>
                    <a:pt x="419442" y="36182"/>
                  </a:lnTo>
                  <a:lnTo>
                    <a:pt x="377151" y="16891"/>
                  </a:lnTo>
                  <a:lnTo>
                    <a:pt x="329425" y="4419"/>
                  </a:lnTo>
                  <a:lnTo>
                    <a:pt x="277228" y="0"/>
                  </a:lnTo>
                  <a:lnTo>
                    <a:pt x="227812" y="3784"/>
                  </a:lnTo>
                  <a:lnTo>
                    <a:pt x="182575" y="14719"/>
                  </a:lnTo>
                  <a:lnTo>
                    <a:pt x="141757" y="32181"/>
                  </a:lnTo>
                  <a:lnTo>
                    <a:pt x="105600" y="55511"/>
                  </a:lnTo>
                  <a:lnTo>
                    <a:pt x="74333" y="84086"/>
                  </a:lnTo>
                  <a:lnTo>
                    <a:pt x="48221" y="117271"/>
                  </a:lnTo>
                  <a:lnTo>
                    <a:pt x="27482" y="154432"/>
                  </a:lnTo>
                  <a:lnTo>
                    <a:pt x="12369" y="194919"/>
                  </a:lnTo>
                  <a:lnTo>
                    <a:pt x="3136" y="238125"/>
                  </a:lnTo>
                  <a:lnTo>
                    <a:pt x="0" y="283375"/>
                  </a:lnTo>
                  <a:lnTo>
                    <a:pt x="3136" y="328637"/>
                  </a:lnTo>
                  <a:lnTo>
                    <a:pt x="12369" y="371830"/>
                  </a:lnTo>
                  <a:lnTo>
                    <a:pt x="27482" y="412318"/>
                  </a:lnTo>
                  <a:lnTo>
                    <a:pt x="48221" y="449478"/>
                  </a:lnTo>
                  <a:lnTo>
                    <a:pt x="74333" y="482663"/>
                  </a:lnTo>
                  <a:lnTo>
                    <a:pt x="105600" y="511251"/>
                  </a:lnTo>
                  <a:lnTo>
                    <a:pt x="141757" y="534581"/>
                  </a:lnTo>
                  <a:lnTo>
                    <a:pt x="182575" y="552030"/>
                  </a:lnTo>
                  <a:lnTo>
                    <a:pt x="227812" y="562978"/>
                  </a:lnTo>
                  <a:lnTo>
                    <a:pt x="277228" y="566762"/>
                  </a:lnTo>
                  <a:lnTo>
                    <a:pt x="329425" y="562330"/>
                  </a:lnTo>
                  <a:lnTo>
                    <a:pt x="377151" y="549859"/>
                  </a:lnTo>
                  <a:lnTo>
                    <a:pt x="419442" y="530567"/>
                  </a:lnTo>
                  <a:lnTo>
                    <a:pt x="455345" y="505675"/>
                  </a:lnTo>
                  <a:lnTo>
                    <a:pt x="483920" y="476427"/>
                  </a:lnTo>
                  <a:lnTo>
                    <a:pt x="494588" y="448500"/>
                  </a:lnTo>
                  <a:lnTo>
                    <a:pt x="492074" y="434454"/>
                  </a:lnTo>
                  <a:lnTo>
                    <a:pt x="459320" y="414007"/>
                  </a:lnTo>
                  <a:lnTo>
                    <a:pt x="424878" y="432930"/>
                  </a:lnTo>
                  <a:lnTo>
                    <a:pt x="396125" y="459333"/>
                  </a:lnTo>
                  <a:lnTo>
                    <a:pt x="362762" y="478929"/>
                  </a:lnTo>
                  <a:lnTo>
                    <a:pt x="324789" y="491147"/>
                  </a:lnTo>
                  <a:lnTo>
                    <a:pt x="282194" y="495350"/>
                  </a:lnTo>
                  <a:lnTo>
                    <a:pt x="229133" y="489686"/>
                  </a:lnTo>
                  <a:lnTo>
                    <a:pt x="183921" y="473608"/>
                  </a:lnTo>
                  <a:lnTo>
                    <a:pt x="146672" y="448424"/>
                  </a:lnTo>
                  <a:lnTo>
                    <a:pt x="117513" y="415480"/>
                  </a:lnTo>
                  <a:lnTo>
                    <a:pt x="96532" y="376123"/>
                  </a:lnTo>
                  <a:lnTo>
                    <a:pt x="83858" y="331673"/>
                  </a:lnTo>
                  <a:lnTo>
                    <a:pt x="79616" y="283464"/>
                  </a:lnTo>
                  <a:lnTo>
                    <a:pt x="83858" y="235254"/>
                  </a:lnTo>
                  <a:lnTo>
                    <a:pt x="96532" y="190804"/>
                  </a:lnTo>
                  <a:lnTo>
                    <a:pt x="117513" y="151434"/>
                  </a:lnTo>
                  <a:lnTo>
                    <a:pt x="146672" y="118503"/>
                  </a:lnTo>
                  <a:lnTo>
                    <a:pt x="183921" y="93319"/>
                  </a:lnTo>
                  <a:lnTo>
                    <a:pt x="229133" y="77228"/>
                  </a:lnTo>
                  <a:lnTo>
                    <a:pt x="282194" y="71577"/>
                  </a:lnTo>
                  <a:lnTo>
                    <a:pt x="324789" y="75780"/>
                  </a:lnTo>
                  <a:lnTo>
                    <a:pt x="362762" y="87985"/>
                  </a:lnTo>
                  <a:lnTo>
                    <a:pt x="396125" y="107594"/>
                  </a:lnTo>
                  <a:lnTo>
                    <a:pt x="424878" y="133985"/>
                  </a:lnTo>
                  <a:lnTo>
                    <a:pt x="431533" y="141135"/>
                  </a:lnTo>
                  <a:lnTo>
                    <a:pt x="439331" y="147180"/>
                  </a:lnTo>
                  <a:lnTo>
                    <a:pt x="448500" y="151358"/>
                  </a:lnTo>
                  <a:lnTo>
                    <a:pt x="459320" y="152920"/>
                  </a:lnTo>
                  <a:lnTo>
                    <a:pt x="473824" y="150418"/>
                  </a:lnTo>
                  <a:lnTo>
                    <a:pt x="484949" y="143370"/>
                  </a:lnTo>
                  <a:lnTo>
                    <a:pt x="492074" y="132473"/>
                  </a:lnTo>
                  <a:lnTo>
                    <a:pt x="494588" y="118427"/>
                  </a:lnTo>
                  <a:close/>
                </a:path>
                <a:path w="972819" h="567054">
                  <a:moveTo>
                    <a:pt x="972388" y="172593"/>
                  </a:moveTo>
                  <a:lnTo>
                    <a:pt x="967244" y="127787"/>
                  </a:lnTo>
                  <a:lnTo>
                    <a:pt x="951801" y="88493"/>
                  </a:lnTo>
                  <a:lnTo>
                    <a:pt x="946937" y="82346"/>
                  </a:lnTo>
                  <a:lnTo>
                    <a:pt x="926020" y="55905"/>
                  </a:lnTo>
                  <a:lnTo>
                    <a:pt x="893686" y="33820"/>
                  </a:lnTo>
                  <a:lnTo>
                    <a:pt x="893686" y="172770"/>
                  </a:lnTo>
                  <a:lnTo>
                    <a:pt x="887869" y="206946"/>
                  </a:lnTo>
                  <a:lnTo>
                    <a:pt x="870521" y="234886"/>
                  </a:lnTo>
                  <a:lnTo>
                    <a:pt x="841781" y="253746"/>
                  </a:lnTo>
                  <a:lnTo>
                    <a:pt x="801814" y="260667"/>
                  </a:lnTo>
                  <a:lnTo>
                    <a:pt x="672045" y="260667"/>
                  </a:lnTo>
                  <a:lnTo>
                    <a:pt x="650392" y="256286"/>
                  </a:lnTo>
                  <a:lnTo>
                    <a:pt x="632726" y="244335"/>
                  </a:lnTo>
                  <a:lnTo>
                    <a:pt x="620814" y="226631"/>
                  </a:lnTo>
                  <a:lnTo>
                    <a:pt x="616458" y="204978"/>
                  </a:lnTo>
                  <a:lnTo>
                    <a:pt x="616458" y="82423"/>
                  </a:lnTo>
                  <a:lnTo>
                    <a:pt x="801814" y="82423"/>
                  </a:lnTo>
                  <a:lnTo>
                    <a:pt x="841781" y="89725"/>
                  </a:lnTo>
                  <a:lnTo>
                    <a:pt x="870521" y="109423"/>
                  </a:lnTo>
                  <a:lnTo>
                    <a:pt x="887869" y="138214"/>
                  </a:lnTo>
                  <a:lnTo>
                    <a:pt x="893686" y="172770"/>
                  </a:lnTo>
                  <a:lnTo>
                    <a:pt x="893686" y="33820"/>
                  </a:lnTo>
                  <a:lnTo>
                    <a:pt x="889850" y="31191"/>
                  </a:lnTo>
                  <a:lnTo>
                    <a:pt x="843254" y="15494"/>
                  </a:lnTo>
                  <a:lnTo>
                    <a:pt x="786180" y="10007"/>
                  </a:lnTo>
                  <a:lnTo>
                    <a:pt x="577900" y="10007"/>
                  </a:lnTo>
                  <a:lnTo>
                    <a:pt x="561238" y="12954"/>
                  </a:lnTo>
                  <a:lnTo>
                    <a:pt x="548563" y="21221"/>
                  </a:lnTo>
                  <a:lnTo>
                    <a:pt x="540499" y="33959"/>
                  </a:lnTo>
                  <a:lnTo>
                    <a:pt x="537667" y="50292"/>
                  </a:lnTo>
                  <a:lnTo>
                    <a:pt x="537667" y="523354"/>
                  </a:lnTo>
                  <a:lnTo>
                    <a:pt x="540613" y="539026"/>
                  </a:lnTo>
                  <a:lnTo>
                    <a:pt x="548868" y="551827"/>
                  </a:lnTo>
                  <a:lnTo>
                    <a:pt x="561594" y="560476"/>
                  </a:lnTo>
                  <a:lnTo>
                    <a:pt x="577900" y="563651"/>
                  </a:lnTo>
                  <a:lnTo>
                    <a:pt x="593598" y="560476"/>
                  </a:lnTo>
                  <a:lnTo>
                    <a:pt x="605777" y="551827"/>
                  </a:lnTo>
                  <a:lnTo>
                    <a:pt x="613651" y="539026"/>
                  </a:lnTo>
                  <a:lnTo>
                    <a:pt x="616458" y="523354"/>
                  </a:lnTo>
                  <a:lnTo>
                    <a:pt x="616458" y="332752"/>
                  </a:lnTo>
                  <a:lnTo>
                    <a:pt x="786180" y="332752"/>
                  </a:lnTo>
                  <a:lnTo>
                    <a:pt x="843280" y="327444"/>
                  </a:lnTo>
                  <a:lnTo>
                    <a:pt x="889889" y="312204"/>
                  </a:lnTo>
                  <a:lnTo>
                    <a:pt x="926058" y="288061"/>
                  </a:lnTo>
                  <a:lnTo>
                    <a:pt x="948118" y="260667"/>
                  </a:lnTo>
                  <a:lnTo>
                    <a:pt x="951826" y="256070"/>
                  </a:lnTo>
                  <a:lnTo>
                    <a:pt x="967257" y="217233"/>
                  </a:lnTo>
                  <a:lnTo>
                    <a:pt x="972388" y="172593"/>
                  </a:lnTo>
                  <a:close/>
                </a:path>
              </a:pathLst>
            </a:custGeom>
            <a:solidFill>
              <a:srgbClr val="FFFFFF"/>
            </a:solidFill>
          </p:spPr>
          <p:txBody>
            <a:bodyPr wrap="square" lIns="0" tIns="0" rIns="0" bIns="0" rtlCol="0"/>
            <a:lstStyle/>
            <a:p>
              <a:endParaRPr sz="1200"/>
            </a:p>
          </p:txBody>
        </p:sp>
        <p:sp>
          <p:nvSpPr>
            <p:cNvPr id="5" name="object 5"/>
            <p:cNvSpPr/>
            <p:nvPr/>
          </p:nvSpPr>
          <p:spPr>
            <a:xfrm>
              <a:off x="1950999" y="6083179"/>
              <a:ext cx="51647" cy="373803"/>
            </a:xfrm>
            <a:custGeom>
              <a:avLst/>
              <a:gdLst/>
              <a:ahLst/>
              <a:cxnLst/>
              <a:rect l="l" t="t" r="r" b="b"/>
              <a:pathLst>
                <a:path w="77469" h="560704">
                  <a:moveTo>
                    <a:pt x="38549" y="560206"/>
                  </a:moveTo>
                  <a:lnTo>
                    <a:pt x="22853" y="557178"/>
                  </a:lnTo>
                  <a:lnTo>
                    <a:pt x="10676" y="548914"/>
                  </a:lnTo>
                  <a:lnTo>
                    <a:pt x="2799" y="536643"/>
                  </a:lnTo>
                  <a:lnTo>
                    <a:pt x="0" y="521597"/>
                  </a:lnTo>
                  <a:lnTo>
                    <a:pt x="0" y="38608"/>
                  </a:lnTo>
                  <a:lnTo>
                    <a:pt x="2799" y="23562"/>
                  </a:lnTo>
                  <a:lnTo>
                    <a:pt x="10676" y="11292"/>
                  </a:lnTo>
                  <a:lnTo>
                    <a:pt x="22853" y="3028"/>
                  </a:lnTo>
                  <a:lnTo>
                    <a:pt x="38549" y="0"/>
                  </a:lnTo>
                  <a:lnTo>
                    <a:pt x="54245" y="3028"/>
                  </a:lnTo>
                  <a:lnTo>
                    <a:pt x="66422" y="11292"/>
                  </a:lnTo>
                  <a:lnTo>
                    <a:pt x="74299" y="23562"/>
                  </a:lnTo>
                  <a:lnTo>
                    <a:pt x="77098" y="38608"/>
                  </a:lnTo>
                  <a:lnTo>
                    <a:pt x="77098" y="521597"/>
                  </a:lnTo>
                  <a:lnTo>
                    <a:pt x="74299" y="536643"/>
                  </a:lnTo>
                  <a:lnTo>
                    <a:pt x="66422" y="548914"/>
                  </a:lnTo>
                  <a:lnTo>
                    <a:pt x="54245" y="557178"/>
                  </a:lnTo>
                  <a:lnTo>
                    <a:pt x="38549" y="560206"/>
                  </a:lnTo>
                  <a:close/>
                </a:path>
              </a:pathLst>
            </a:custGeom>
            <a:solidFill>
              <a:srgbClr val="FFFFFF"/>
            </a:solidFill>
          </p:spPr>
          <p:txBody>
            <a:bodyPr wrap="square" lIns="0" tIns="0" rIns="0" bIns="0" rtlCol="0"/>
            <a:lstStyle/>
            <a:p>
              <a:endParaRPr sz="1200"/>
            </a:p>
          </p:txBody>
        </p:sp>
        <p:sp>
          <p:nvSpPr>
            <p:cNvPr id="6" name="object 6"/>
            <p:cNvSpPr/>
            <p:nvPr/>
          </p:nvSpPr>
          <p:spPr>
            <a:xfrm>
              <a:off x="2046910" y="6079930"/>
              <a:ext cx="907203" cy="379307"/>
            </a:xfrm>
            <a:custGeom>
              <a:avLst/>
              <a:gdLst/>
              <a:ahLst/>
              <a:cxnLst/>
              <a:rect l="l" t="t" r="r" b="b"/>
              <a:pathLst>
                <a:path w="1360804" h="568959">
                  <a:moveTo>
                    <a:pt x="377266" y="380288"/>
                  </a:moveTo>
                  <a:lnTo>
                    <a:pt x="372922" y="334962"/>
                  </a:lnTo>
                  <a:lnTo>
                    <a:pt x="360260" y="294513"/>
                  </a:lnTo>
                  <a:lnTo>
                    <a:pt x="339763" y="259715"/>
                  </a:lnTo>
                  <a:lnTo>
                    <a:pt x="311937" y="231317"/>
                  </a:lnTo>
                  <a:lnTo>
                    <a:pt x="300164" y="224116"/>
                  </a:lnTo>
                  <a:lnTo>
                    <a:pt x="300164" y="380288"/>
                  </a:lnTo>
                  <a:lnTo>
                    <a:pt x="292315" y="426453"/>
                  </a:lnTo>
                  <a:lnTo>
                    <a:pt x="269938" y="465518"/>
                  </a:lnTo>
                  <a:lnTo>
                    <a:pt x="234784" y="492556"/>
                  </a:lnTo>
                  <a:lnTo>
                    <a:pt x="188633" y="502666"/>
                  </a:lnTo>
                  <a:lnTo>
                    <a:pt x="140411" y="493483"/>
                  </a:lnTo>
                  <a:lnTo>
                    <a:pt x="105498" y="467969"/>
                  </a:lnTo>
                  <a:lnTo>
                    <a:pt x="84264" y="429209"/>
                  </a:lnTo>
                  <a:lnTo>
                    <a:pt x="77089" y="380288"/>
                  </a:lnTo>
                  <a:lnTo>
                    <a:pt x="85293" y="332740"/>
                  </a:lnTo>
                  <a:lnTo>
                    <a:pt x="108267" y="293827"/>
                  </a:lnTo>
                  <a:lnTo>
                    <a:pt x="143535" y="267538"/>
                  </a:lnTo>
                  <a:lnTo>
                    <a:pt x="188633" y="257898"/>
                  </a:lnTo>
                  <a:lnTo>
                    <a:pt x="233730" y="266395"/>
                  </a:lnTo>
                  <a:lnTo>
                    <a:pt x="268986" y="290766"/>
                  </a:lnTo>
                  <a:lnTo>
                    <a:pt x="291960" y="329298"/>
                  </a:lnTo>
                  <a:lnTo>
                    <a:pt x="300164" y="380288"/>
                  </a:lnTo>
                  <a:lnTo>
                    <a:pt x="300164" y="224116"/>
                  </a:lnTo>
                  <a:lnTo>
                    <a:pt x="277279" y="210096"/>
                  </a:lnTo>
                  <a:lnTo>
                    <a:pt x="236283" y="196799"/>
                  </a:lnTo>
                  <a:lnTo>
                    <a:pt x="189471" y="192201"/>
                  </a:lnTo>
                  <a:lnTo>
                    <a:pt x="142557" y="197142"/>
                  </a:lnTo>
                  <a:lnTo>
                    <a:pt x="101333" y="211239"/>
                  </a:lnTo>
                  <a:lnTo>
                    <a:pt x="66344" y="233387"/>
                  </a:lnTo>
                  <a:lnTo>
                    <a:pt x="38150" y="262470"/>
                  </a:lnTo>
                  <a:lnTo>
                    <a:pt x="17322" y="297383"/>
                  </a:lnTo>
                  <a:lnTo>
                    <a:pt x="4419" y="337019"/>
                  </a:lnTo>
                  <a:lnTo>
                    <a:pt x="0" y="380288"/>
                  </a:lnTo>
                  <a:lnTo>
                    <a:pt x="5448" y="430428"/>
                  </a:lnTo>
                  <a:lnTo>
                    <a:pt x="21475" y="475399"/>
                  </a:lnTo>
                  <a:lnTo>
                    <a:pt x="47561" y="513435"/>
                  </a:lnTo>
                  <a:lnTo>
                    <a:pt x="83223" y="542785"/>
                  </a:lnTo>
                  <a:lnTo>
                    <a:pt x="127952" y="561670"/>
                  </a:lnTo>
                  <a:lnTo>
                    <a:pt x="181241" y="568363"/>
                  </a:lnTo>
                  <a:lnTo>
                    <a:pt x="219227" y="563841"/>
                  </a:lnTo>
                  <a:lnTo>
                    <a:pt x="252514" y="551307"/>
                  </a:lnTo>
                  <a:lnTo>
                    <a:pt x="280111" y="532307"/>
                  </a:lnTo>
                  <a:lnTo>
                    <a:pt x="301002" y="508393"/>
                  </a:lnTo>
                  <a:lnTo>
                    <a:pt x="301002" y="526478"/>
                  </a:lnTo>
                  <a:lnTo>
                    <a:pt x="303555" y="541528"/>
                  </a:lnTo>
                  <a:lnTo>
                    <a:pt x="310946" y="553796"/>
                  </a:lnTo>
                  <a:lnTo>
                    <a:pt x="322795" y="562051"/>
                  </a:lnTo>
                  <a:lnTo>
                    <a:pt x="338709" y="565086"/>
                  </a:lnTo>
                  <a:lnTo>
                    <a:pt x="354761" y="562051"/>
                  </a:lnTo>
                  <a:lnTo>
                    <a:pt x="366903" y="553796"/>
                  </a:lnTo>
                  <a:lnTo>
                    <a:pt x="374573" y="541528"/>
                  </a:lnTo>
                  <a:lnTo>
                    <a:pt x="377266" y="526478"/>
                  </a:lnTo>
                  <a:lnTo>
                    <a:pt x="377266" y="508393"/>
                  </a:lnTo>
                  <a:lnTo>
                    <a:pt x="377266" y="502666"/>
                  </a:lnTo>
                  <a:lnTo>
                    <a:pt x="377266" y="380288"/>
                  </a:lnTo>
                  <a:close/>
                </a:path>
                <a:path w="1360804" h="568959">
                  <a:moveTo>
                    <a:pt x="677430" y="226936"/>
                  </a:moveTo>
                  <a:lnTo>
                    <a:pt x="674928" y="214109"/>
                  </a:lnTo>
                  <a:lnTo>
                    <a:pt x="667486" y="203593"/>
                  </a:lnTo>
                  <a:lnTo>
                    <a:pt x="656526" y="196494"/>
                  </a:lnTo>
                  <a:lnTo>
                    <a:pt x="643496" y="193878"/>
                  </a:lnTo>
                  <a:lnTo>
                    <a:pt x="612000" y="193878"/>
                  </a:lnTo>
                  <a:lnTo>
                    <a:pt x="597573" y="190969"/>
                  </a:lnTo>
                  <a:lnTo>
                    <a:pt x="585800" y="183032"/>
                  </a:lnTo>
                  <a:lnTo>
                    <a:pt x="577862" y="171246"/>
                  </a:lnTo>
                  <a:lnTo>
                    <a:pt x="574967" y="156794"/>
                  </a:lnTo>
                  <a:lnTo>
                    <a:pt x="574967" y="86296"/>
                  </a:lnTo>
                  <a:lnTo>
                    <a:pt x="572160" y="71259"/>
                  </a:lnTo>
                  <a:lnTo>
                    <a:pt x="564286" y="58978"/>
                  </a:lnTo>
                  <a:lnTo>
                    <a:pt x="552107" y="50723"/>
                  </a:lnTo>
                  <a:lnTo>
                    <a:pt x="536409" y="47688"/>
                  </a:lnTo>
                  <a:lnTo>
                    <a:pt x="520712" y="50723"/>
                  </a:lnTo>
                  <a:lnTo>
                    <a:pt x="508546" y="58978"/>
                  </a:lnTo>
                  <a:lnTo>
                    <a:pt x="500659" y="71259"/>
                  </a:lnTo>
                  <a:lnTo>
                    <a:pt x="497865" y="86296"/>
                  </a:lnTo>
                  <a:lnTo>
                    <a:pt x="497865" y="193890"/>
                  </a:lnTo>
                  <a:lnTo>
                    <a:pt x="435546" y="193890"/>
                  </a:lnTo>
                  <a:lnTo>
                    <a:pt x="423138" y="196265"/>
                  </a:lnTo>
                  <a:lnTo>
                    <a:pt x="413092" y="202806"/>
                  </a:lnTo>
                  <a:lnTo>
                    <a:pt x="406273" y="212661"/>
                  </a:lnTo>
                  <a:lnTo>
                    <a:pt x="403542" y="224917"/>
                  </a:lnTo>
                  <a:lnTo>
                    <a:pt x="406095" y="237705"/>
                  </a:lnTo>
                  <a:lnTo>
                    <a:pt x="413562" y="248196"/>
                  </a:lnTo>
                  <a:lnTo>
                    <a:pt x="424522" y="255282"/>
                  </a:lnTo>
                  <a:lnTo>
                    <a:pt x="437565" y="257898"/>
                  </a:lnTo>
                  <a:lnTo>
                    <a:pt x="497865" y="257898"/>
                  </a:lnTo>
                  <a:lnTo>
                    <a:pt x="497865" y="526478"/>
                  </a:lnTo>
                  <a:lnTo>
                    <a:pt x="500659" y="541528"/>
                  </a:lnTo>
                  <a:lnTo>
                    <a:pt x="508546" y="553796"/>
                  </a:lnTo>
                  <a:lnTo>
                    <a:pt x="520712" y="562051"/>
                  </a:lnTo>
                  <a:lnTo>
                    <a:pt x="536409" y="565086"/>
                  </a:lnTo>
                  <a:lnTo>
                    <a:pt x="552030" y="562140"/>
                  </a:lnTo>
                  <a:lnTo>
                    <a:pt x="564197" y="553872"/>
                  </a:lnTo>
                  <a:lnTo>
                    <a:pt x="572084" y="541604"/>
                  </a:lnTo>
                  <a:lnTo>
                    <a:pt x="574878" y="526554"/>
                  </a:lnTo>
                  <a:lnTo>
                    <a:pt x="574878" y="257975"/>
                  </a:lnTo>
                  <a:lnTo>
                    <a:pt x="645426" y="257975"/>
                  </a:lnTo>
                  <a:lnTo>
                    <a:pt x="657834" y="255600"/>
                  </a:lnTo>
                  <a:lnTo>
                    <a:pt x="667880" y="249059"/>
                  </a:lnTo>
                  <a:lnTo>
                    <a:pt x="674700" y="239204"/>
                  </a:lnTo>
                  <a:lnTo>
                    <a:pt x="677430" y="226936"/>
                  </a:lnTo>
                  <a:close/>
                </a:path>
                <a:path w="1360804" h="568959">
                  <a:moveTo>
                    <a:pt x="984567" y="31038"/>
                  </a:moveTo>
                  <a:lnTo>
                    <a:pt x="981837" y="18770"/>
                  </a:lnTo>
                  <a:lnTo>
                    <a:pt x="975017" y="8928"/>
                  </a:lnTo>
                  <a:lnTo>
                    <a:pt x="964971" y="2374"/>
                  </a:lnTo>
                  <a:lnTo>
                    <a:pt x="952563" y="0"/>
                  </a:lnTo>
                  <a:lnTo>
                    <a:pt x="923836" y="0"/>
                  </a:lnTo>
                  <a:lnTo>
                    <a:pt x="873048" y="6248"/>
                  </a:lnTo>
                  <a:lnTo>
                    <a:pt x="834517" y="24320"/>
                  </a:lnTo>
                  <a:lnTo>
                    <a:pt x="807669" y="53238"/>
                  </a:lnTo>
                  <a:lnTo>
                    <a:pt x="791972" y="91998"/>
                  </a:lnTo>
                  <a:lnTo>
                    <a:pt x="786853" y="139636"/>
                  </a:lnTo>
                  <a:lnTo>
                    <a:pt x="786853" y="193890"/>
                  </a:lnTo>
                  <a:lnTo>
                    <a:pt x="738479" y="193890"/>
                  </a:lnTo>
                  <a:lnTo>
                    <a:pt x="726084" y="196265"/>
                  </a:lnTo>
                  <a:lnTo>
                    <a:pt x="716026" y="202806"/>
                  </a:lnTo>
                  <a:lnTo>
                    <a:pt x="709206" y="212661"/>
                  </a:lnTo>
                  <a:lnTo>
                    <a:pt x="706488" y="224917"/>
                  </a:lnTo>
                  <a:lnTo>
                    <a:pt x="709041" y="237705"/>
                  </a:lnTo>
                  <a:lnTo>
                    <a:pt x="716495" y="248196"/>
                  </a:lnTo>
                  <a:lnTo>
                    <a:pt x="727456" y="255282"/>
                  </a:lnTo>
                  <a:lnTo>
                    <a:pt x="740498" y="257898"/>
                  </a:lnTo>
                  <a:lnTo>
                    <a:pt x="786853" y="257898"/>
                  </a:lnTo>
                  <a:lnTo>
                    <a:pt x="786853" y="526478"/>
                  </a:lnTo>
                  <a:lnTo>
                    <a:pt x="789660" y="541528"/>
                  </a:lnTo>
                  <a:lnTo>
                    <a:pt x="797534" y="553796"/>
                  </a:lnTo>
                  <a:lnTo>
                    <a:pt x="809713" y="562051"/>
                  </a:lnTo>
                  <a:lnTo>
                    <a:pt x="825411" y="565086"/>
                  </a:lnTo>
                  <a:lnTo>
                    <a:pt x="841108" y="562051"/>
                  </a:lnTo>
                  <a:lnTo>
                    <a:pt x="853274" y="553796"/>
                  </a:lnTo>
                  <a:lnTo>
                    <a:pt x="861161" y="541528"/>
                  </a:lnTo>
                  <a:lnTo>
                    <a:pt x="863955" y="526478"/>
                  </a:lnTo>
                  <a:lnTo>
                    <a:pt x="863955" y="257898"/>
                  </a:lnTo>
                  <a:lnTo>
                    <a:pt x="945172" y="257898"/>
                  </a:lnTo>
                  <a:lnTo>
                    <a:pt x="957580" y="255524"/>
                  </a:lnTo>
                  <a:lnTo>
                    <a:pt x="967625" y="248970"/>
                  </a:lnTo>
                  <a:lnTo>
                    <a:pt x="974445" y="239128"/>
                  </a:lnTo>
                  <a:lnTo>
                    <a:pt x="977176" y="226860"/>
                  </a:lnTo>
                  <a:lnTo>
                    <a:pt x="974636" y="214033"/>
                  </a:lnTo>
                  <a:lnTo>
                    <a:pt x="967193" y="203517"/>
                  </a:lnTo>
                  <a:lnTo>
                    <a:pt x="956271" y="196405"/>
                  </a:lnTo>
                  <a:lnTo>
                    <a:pt x="943241" y="193802"/>
                  </a:lnTo>
                  <a:lnTo>
                    <a:pt x="901077" y="193802"/>
                  </a:lnTo>
                  <a:lnTo>
                    <a:pt x="886650" y="190893"/>
                  </a:lnTo>
                  <a:lnTo>
                    <a:pt x="874877" y="182943"/>
                  </a:lnTo>
                  <a:lnTo>
                    <a:pt x="866952" y="171157"/>
                  </a:lnTo>
                  <a:lnTo>
                    <a:pt x="864044" y="156705"/>
                  </a:lnTo>
                  <a:lnTo>
                    <a:pt x="864044" y="133832"/>
                  </a:lnTo>
                  <a:lnTo>
                    <a:pt x="868413" y="100063"/>
                  </a:lnTo>
                  <a:lnTo>
                    <a:pt x="881151" y="78600"/>
                  </a:lnTo>
                  <a:lnTo>
                    <a:pt x="901738" y="67297"/>
                  </a:lnTo>
                  <a:lnTo>
                    <a:pt x="929640" y="64008"/>
                  </a:lnTo>
                  <a:lnTo>
                    <a:pt x="950633" y="64008"/>
                  </a:lnTo>
                  <a:lnTo>
                    <a:pt x="963625" y="61328"/>
                  </a:lnTo>
                  <a:lnTo>
                    <a:pt x="974559" y="54114"/>
                  </a:lnTo>
                  <a:lnTo>
                    <a:pt x="982014" y="43611"/>
                  </a:lnTo>
                  <a:lnTo>
                    <a:pt x="984567" y="31038"/>
                  </a:lnTo>
                  <a:close/>
                </a:path>
                <a:path w="1360804" h="568959">
                  <a:moveTo>
                    <a:pt x="1360233" y="380288"/>
                  </a:moveTo>
                  <a:lnTo>
                    <a:pt x="1354239" y="330428"/>
                  </a:lnTo>
                  <a:lnTo>
                    <a:pt x="1336865" y="285534"/>
                  </a:lnTo>
                  <a:lnTo>
                    <a:pt x="1309065" y="247446"/>
                  </a:lnTo>
                  <a:lnTo>
                    <a:pt x="1283131" y="226949"/>
                  </a:lnTo>
                  <a:lnTo>
                    <a:pt x="1283131" y="380288"/>
                  </a:lnTo>
                  <a:lnTo>
                    <a:pt x="1275981" y="427482"/>
                  </a:lnTo>
                  <a:lnTo>
                    <a:pt x="1254836" y="466432"/>
                  </a:lnTo>
                  <a:lnTo>
                    <a:pt x="1220165" y="492899"/>
                  </a:lnTo>
                  <a:lnTo>
                    <a:pt x="1172438" y="502666"/>
                  </a:lnTo>
                  <a:lnTo>
                    <a:pt x="1124712" y="492899"/>
                  </a:lnTo>
                  <a:lnTo>
                    <a:pt x="1090041" y="466432"/>
                  </a:lnTo>
                  <a:lnTo>
                    <a:pt x="1068895" y="427482"/>
                  </a:lnTo>
                  <a:lnTo>
                    <a:pt x="1061745" y="380288"/>
                  </a:lnTo>
                  <a:lnTo>
                    <a:pt x="1068895" y="333095"/>
                  </a:lnTo>
                  <a:lnTo>
                    <a:pt x="1090041" y="294144"/>
                  </a:lnTo>
                  <a:lnTo>
                    <a:pt x="1124712" y="267665"/>
                  </a:lnTo>
                  <a:lnTo>
                    <a:pt x="1172438" y="257898"/>
                  </a:lnTo>
                  <a:lnTo>
                    <a:pt x="1220165" y="267665"/>
                  </a:lnTo>
                  <a:lnTo>
                    <a:pt x="1254836" y="294144"/>
                  </a:lnTo>
                  <a:lnTo>
                    <a:pt x="1275981" y="333095"/>
                  </a:lnTo>
                  <a:lnTo>
                    <a:pt x="1283131" y="380288"/>
                  </a:lnTo>
                  <a:lnTo>
                    <a:pt x="1283131" y="226949"/>
                  </a:lnTo>
                  <a:lnTo>
                    <a:pt x="1271778" y="217970"/>
                  </a:lnTo>
                  <a:lnTo>
                    <a:pt x="1225918" y="198945"/>
                  </a:lnTo>
                  <a:lnTo>
                    <a:pt x="1172438" y="192201"/>
                  </a:lnTo>
                  <a:lnTo>
                    <a:pt x="1118958" y="198945"/>
                  </a:lnTo>
                  <a:lnTo>
                    <a:pt x="1073099" y="217970"/>
                  </a:lnTo>
                  <a:lnTo>
                    <a:pt x="1035799" y="247446"/>
                  </a:lnTo>
                  <a:lnTo>
                    <a:pt x="1008011" y="285534"/>
                  </a:lnTo>
                  <a:lnTo>
                    <a:pt x="990638" y="330428"/>
                  </a:lnTo>
                  <a:lnTo>
                    <a:pt x="984643" y="380288"/>
                  </a:lnTo>
                  <a:lnTo>
                    <a:pt x="990638" y="430136"/>
                  </a:lnTo>
                  <a:lnTo>
                    <a:pt x="1008011" y="475030"/>
                  </a:lnTo>
                  <a:lnTo>
                    <a:pt x="1035799" y="513118"/>
                  </a:lnTo>
                  <a:lnTo>
                    <a:pt x="1073099" y="542594"/>
                  </a:lnTo>
                  <a:lnTo>
                    <a:pt x="1118958" y="561619"/>
                  </a:lnTo>
                  <a:lnTo>
                    <a:pt x="1172438" y="568363"/>
                  </a:lnTo>
                  <a:lnTo>
                    <a:pt x="1225918" y="561619"/>
                  </a:lnTo>
                  <a:lnTo>
                    <a:pt x="1271778" y="542594"/>
                  </a:lnTo>
                  <a:lnTo>
                    <a:pt x="1309065" y="513118"/>
                  </a:lnTo>
                  <a:lnTo>
                    <a:pt x="1336865" y="475030"/>
                  </a:lnTo>
                  <a:lnTo>
                    <a:pt x="1354239" y="430136"/>
                  </a:lnTo>
                  <a:lnTo>
                    <a:pt x="1360233" y="380288"/>
                  </a:lnTo>
                  <a:close/>
                </a:path>
              </a:pathLst>
            </a:custGeom>
            <a:solidFill>
              <a:srgbClr val="FFFFFF"/>
            </a:solidFill>
          </p:spPr>
          <p:txBody>
            <a:bodyPr wrap="square" lIns="0" tIns="0" rIns="0" bIns="0" rtlCol="0"/>
            <a:lstStyle/>
            <a:p>
              <a:endParaRPr sz="1200"/>
            </a:p>
          </p:txBody>
        </p:sp>
        <p:sp>
          <p:nvSpPr>
            <p:cNvPr id="7" name="object 7"/>
            <p:cNvSpPr/>
            <p:nvPr/>
          </p:nvSpPr>
          <p:spPr>
            <a:xfrm>
              <a:off x="2984864" y="6208005"/>
              <a:ext cx="570229" cy="248920"/>
            </a:xfrm>
            <a:custGeom>
              <a:avLst/>
              <a:gdLst/>
              <a:ahLst/>
              <a:cxnLst/>
              <a:rect l="l" t="t" r="r" b="b"/>
              <a:pathLst>
                <a:path w="855345" h="373379">
                  <a:moveTo>
                    <a:pt x="217347" y="38696"/>
                  </a:moveTo>
                  <a:lnTo>
                    <a:pt x="214998" y="24130"/>
                  </a:lnTo>
                  <a:lnTo>
                    <a:pt x="207822" y="12407"/>
                  </a:lnTo>
                  <a:lnTo>
                    <a:pt x="196380" y="4610"/>
                  </a:lnTo>
                  <a:lnTo>
                    <a:pt x="181241" y="1765"/>
                  </a:lnTo>
                  <a:lnTo>
                    <a:pt x="145135" y="7124"/>
                  </a:lnTo>
                  <a:lnTo>
                    <a:pt x="115023" y="22428"/>
                  </a:lnTo>
                  <a:lnTo>
                    <a:pt x="91986" y="46482"/>
                  </a:lnTo>
                  <a:lnTo>
                    <a:pt x="77089" y="78143"/>
                  </a:lnTo>
                  <a:lnTo>
                    <a:pt x="77089" y="42824"/>
                  </a:lnTo>
                  <a:lnTo>
                    <a:pt x="74434" y="26936"/>
                  </a:lnTo>
                  <a:lnTo>
                    <a:pt x="66992" y="14643"/>
                  </a:lnTo>
                  <a:lnTo>
                    <a:pt x="55549" y="6578"/>
                  </a:lnTo>
                  <a:lnTo>
                    <a:pt x="40894" y="3365"/>
                  </a:lnTo>
                  <a:lnTo>
                    <a:pt x="24968" y="6324"/>
                  </a:lnTo>
                  <a:lnTo>
                    <a:pt x="11976" y="15252"/>
                  </a:lnTo>
                  <a:lnTo>
                    <a:pt x="3213" y="28562"/>
                  </a:lnTo>
                  <a:lnTo>
                    <a:pt x="0" y="44665"/>
                  </a:lnTo>
                  <a:lnTo>
                    <a:pt x="0" y="334441"/>
                  </a:lnTo>
                  <a:lnTo>
                    <a:pt x="2552" y="349491"/>
                  </a:lnTo>
                  <a:lnTo>
                    <a:pt x="10045" y="361759"/>
                  </a:lnTo>
                  <a:lnTo>
                    <a:pt x="22136" y="370027"/>
                  </a:lnTo>
                  <a:lnTo>
                    <a:pt x="38544" y="373049"/>
                  </a:lnTo>
                  <a:lnTo>
                    <a:pt x="53924" y="370027"/>
                  </a:lnTo>
                  <a:lnTo>
                    <a:pt x="66128" y="361759"/>
                  </a:lnTo>
                  <a:lnTo>
                    <a:pt x="74193" y="349491"/>
                  </a:lnTo>
                  <a:lnTo>
                    <a:pt x="77089" y="334441"/>
                  </a:lnTo>
                  <a:lnTo>
                    <a:pt x="77089" y="199694"/>
                  </a:lnTo>
                  <a:lnTo>
                    <a:pt x="84035" y="145796"/>
                  </a:lnTo>
                  <a:lnTo>
                    <a:pt x="104025" y="106730"/>
                  </a:lnTo>
                  <a:lnTo>
                    <a:pt x="135801" y="82740"/>
                  </a:lnTo>
                  <a:lnTo>
                    <a:pt x="178130" y="74028"/>
                  </a:lnTo>
                  <a:lnTo>
                    <a:pt x="192786" y="71196"/>
                  </a:lnTo>
                  <a:lnTo>
                    <a:pt x="205232" y="63842"/>
                  </a:lnTo>
                  <a:lnTo>
                    <a:pt x="213931" y="52743"/>
                  </a:lnTo>
                  <a:lnTo>
                    <a:pt x="217347" y="38696"/>
                  </a:lnTo>
                  <a:close/>
                </a:path>
                <a:path w="855345" h="373379">
                  <a:moveTo>
                    <a:pt x="855218" y="164287"/>
                  </a:moveTo>
                  <a:lnTo>
                    <a:pt x="849477" y="110274"/>
                  </a:lnTo>
                  <a:lnTo>
                    <a:pt x="832129" y="64922"/>
                  </a:lnTo>
                  <a:lnTo>
                    <a:pt x="802970" y="30137"/>
                  </a:lnTo>
                  <a:lnTo>
                    <a:pt x="761796" y="7861"/>
                  </a:lnTo>
                  <a:lnTo>
                    <a:pt x="708418" y="0"/>
                  </a:lnTo>
                  <a:lnTo>
                    <a:pt x="666927" y="4495"/>
                  </a:lnTo>
                  <a:lnTo>
                    <a:pt x="630072" y="18072"/>
                  </a:lnTo>
                  <a:lnTo>
                    <a:pt x="598144" y="40881"/>
                  </a:lnTo>
                  <a:lnTo>
                    <a:pt x="571436" y="73101"/>
                  </a:lnTo>
                  <a:lnTo>
                    <a:pt x="550773" y="43294"/>
                  </a:lnTo>
                  <a:lnTo>
                    <a:pt x="522516" y="20218"/>
                  </a:lnTo>
                  <a:lnTo>
                    <a:pt x="487349" y="5295"/>
                  </a:lnTo>
                  <a:lnTo>
                    <a:pt x="445960" y="0"/>
                  </a:lnTo>
                  <a:lnTo>
                    <a:pt x="410603" y="4660"/>
                  </a:lnTo>
                  <a:lnTo>
                    <a:pt x="378307" y="18148"/>
                  </a:lnTo>
                  <a:lnTo>
                    <a:pt x="350926" y="39814"/>
                  </a:lnTo>
                  <a:lnTo>
                    <a:pt x="330314" y="68973"/>
                  </a:lnTo>
                  <a:lnTo>
                    <a:pt x="330314" y="42735"/>
                  </a:lnTo>
                  <a:lnTo>
                    <a:pt x="327977" y="27559"/>
                  </a:lnTo>
                  <a:lnTo>
                    <a:pt x="320865" y="14998"/>
                  </a:lnTo>
                  <a:lnTo>
                    <a:pt x="308838" y="6451"/>
                  </a:lnTo>
                  <a:lnTo>
                    <a:pt x="291757" y="3289"/>
                  </a:lnTo>
                  <a:lnTo>
                    <a:pt x="275717" y="6210"/>
                  </a:lnTo>
                  <a:lnTo>
                    <a:pt x="263575" y="14363"/>
                  </a:lnTo>
                  <a:lnTo>
                    <a:pt x="255892" y="26847"/>
                  </a:lnTo>
                  <a:lnTo>
                    <a:pt x="253212" y="42735"/>
                  </a:lnTo>
                  <a:lnTo>
                    <a:pt x="253212" y="334365"/>
                  </a:lnTo>
                  <a:lnTo>
                    <a:pt x="256006" y="349415"/>
                  </a:lnTo>
                  <a:lnTo>
                    <a:pt x="263893" y="361683"/>
                  </a:lnTo>
                  <a:lnTo>
                    <a:pt x="276059" y="369938"/>
                  </a:lnTo>
                  <a:lnTo>
                    <a:pt x="291757" y="372973"/>
                  </a:lnTo>
                  <a:lnTo>
                    <a:pt x="307454" y="369938"/>
                  </a:lnTo>
                  <a:lnTo>
                    <a:pt x="319633" y="361683"/>
                  </a:lnTo>
                  <a:lnTo>
                    <a:pt x="327507" y="349415"/>
                  </a:lnTo>
                  <a:lnTo>
                    <a:pt x="330314" y="334365"/>
                  </a:lnTo>
                  <a:lnTo>
                    <a:pt x="330314" y="170929"/>
                  </a:lnTo>
                  <a:lnTo>
                    <a:pt x="336651" y="132283"/>
                  </a:lnTo>
                  <a:lnTo>
                    <a:pt x="355155" y="100101"/>
                  </a:lnTo>
                  <a:lnTo>
                    <a:pt x="385013" y="78066"/>
                  </a:lnTo>
                  <a:lnTo>
                    <a:pt x="425462" y="69900"/>
                  </a:lnTo>
                  <a:lnTo>
                    <a:pt x="465137" y="77584"/>
                  </a:lnTo>
                  <a:lnTo>
                    <a:pt x="493306" y="98729"/>
                  </a:lnTo>
                  <a:lnTo>
                    <a:pt x="510095" y="130517"/>
                  </a:lnTo>
                  <a:lnTo>
                    <a:pt x="515670" y="170091"/>
                  </a:lnTo>
                  <a:lnTo>
                    <a:pt x="515670" y="334365"/>
                  </a:lnTo>
                  <a:lnTo>
                    <a:pt x="518350" y="349415"/>
                  </a:lnTo>
                  <a:lnTo>
                    <a:pt x="526034" y="361683"/>
                  </a:lnTo>
                  <a:lnTo>
                    <a:pt x="538162" y="369938"/>
                  </a:lnTo>
                  <a:lnTo>
                    <a:pt x="554215" y="372973"/>
                  </a:lnTo>
                  <a:lnTo>
                    <a:pt x="570268" y="369938"/>
                  </a:lnTo>
                  <a:lnTo>
                    <a:pt x="582409" y="361683"/>
                  </a:lnTo>
                  <a:lnTo>
                    <a:pt x="590080" y="349415"/>
                  </a:lnTo>
                  <a:lnTo>
                    <a:pt x="592759" y="334365"/>
                  </a:lnTo>
                  <a:lnTo>
                    <a:pt x="592759" y="170929"/>
                  </a:lnTo>
                  <a:lnTo>
                    <a:pt x="599478" y="132283"/>
                  </a:lnTo>
                  <a:lnTo>
                    <a:pt x="618794" y="100101"/>
                  </a:lnTo>
                  <a:lnTo>
                    <a:pt x="649490" y="78066"/>
                  </a:lnTo>
                  <a:lnTo>
                    <a:pt x="690359" y="69900"/>
                  </a:lnTo>
                  <a:lnTo>
                    <a:pt x="729691" y="77584"/>
                  </a:lnTo>
                  <a:lnTo>
                    <a:pt x="757008" y="98729"/>
                  </a:lnTo>
                  <a:lnTo>
                    <a:pt x="772947" y="130517"/>
                  </a:lnTo>
                  <a:lnTo>
                    <a:pt x="778116" y="170091"/>
                  </a:lnTo>
                  <a:lnTo>
                    <a:pt x="778116" y="334365"/>
                  </a:lnTo>
                  <a:lnTo>
                    <a:pt x="781024" y="349415"/>
                  </a:lnTo>
                  <a:lnTo>
                    <a:pt x="789076" y="361683"/>
                  </a:lnTo>
                  <a:lnTo>
                    <a:pt x="801293" y="369938"/>
                  </a:lnTo>
                  <a:lnTo>
                    <a:pt x="816673" y="372973"/>
                  </a:lnTo>
                  <a:lnTo>
                    <a:pt x="832370" y="369938"/>
                  </a:lnTo>
                  <a:lnTo>
                    <a:pt x="844550" y="361683"/>
                  </a:lnTo>
                  <a:lnTo>
                    <a:pt x="852424" y="349415"/>
                  </a:lnTo>
                  <a:lnTo>
                    <a:pt x="855218" y="334365"/>
                  </a:lnTo>
                  <a:lnTo>
                    <a:pt x="855218" y="164287"/>
                  </a:lnTo>
                  <a:close/>
                </a:path>
              </a:pathLst>
            </a:custGeom>
            <a:solidFill>
              <a:srgbClr val="FFFFFF"/>
            </a:solidFill>
          </p:spPr>
          <p:txBody>
            <a:bodyPr wrap="square" lIns="0" tIns="0" rIns="0" bIns="0" rtlCol="0"/>
            <a:lstStyle/>
            <a:p>
              <a:endParaRPr sz="1200"/>
            </a:p>
          </p:txBody>
        </p:sp>
        <p:sp>
          <p:nvSpPr>
            <p:cNvPr id="8" name="object 8"/>
            <p:cNvSpPr/>
            <p:nvPr/>
          </p:nvSpPr>
          <p:spPr>
            <a:xfrm>
              <a:off x="1026316" y="6085813"/>
              <a:ext cx="260773" cy="363220"/>
            </a:xfrm>
            <a:custGeom>
              <a:avLst/>
              <a:gdLst/>
              <a:ahLst/>
              <a:cxnLst/>
              <a:rect l="l" t="t" r="r" b="b"/>
              <a:pathLst>
                <a:path w="391160" h="544829">
                  <a:moveTo>
                    <a:pt x="353412" y="544477"/>
                  </a:moveTo>
                  <a:lnTo>
                    <a:pt x="39977" y="544477"/>
                  </a:lnTo>
                  <a:lnTo>
                    <a:pt x="23739" y="541451"/>
                  </a:lnTo>
                  <a:lnTo>
                    <a:pt x="11107" y="533142"/>
                  </a:lnTo>
                  <a:lnTo>
                    <a:pt x="2915" y="520701"/>
                  </a:lnTo>
                  <a:lnTo>
                    <a:pt x="0" y="505279"/>
                  </a:lnTo>
                  <a:lnTo>
                    <a:pt x="0" y="39281"/>
                  </a:lnTo>
                  <a:lnTo>
                    <a:pt x="3081" y="23988"/>
                  </a:lnTo>
                  <a:lnTo>
                    <a:pt x="11485" y="11502"/>
                  </a:lnTo>
                  <a:lnTo>
                    <a:pt x="23951" y="3085"/>
                  </a:lnTo>
                  <a:lnTo>
                    <a:pt x="39221" y="0"/>
                  </a:lnTo>
                  <a:lnTo>
                    <a:pt x="340898" y="0"/>
                  </a:lnTo>
                  <a:lnTo>
                    <a:pt x="354204" y="2322"/>
                  </a:lnTo>
                  <a:lnTo>
                    <a:pt x="365715" y="8800"/>
                  </a:lnTo>
                  <a:lnTo>
                    <a:pt x="374203" y="18701"/>
                  </a:lnTo>
                  <a:lnTo>
                    <a:pt x="378439" y="31290"/>
                  </a:lnTo>
                  <a:lnTo>
                    <a:pt x="376912" y="47220"/>
                  </a:lnTo>
                  <a:lnTo>
                    <a:pt x="369117" y="60121"/>
                  </a:lnTo>
                  <a:lnTo>
                    <a:pt x="356661" y="68764"/>
                  </a:lnTo>
                  <a:lnTo>
                    <a:pt x="341150" y="71918"/>
                  </a:lnTo>
                  <a:lnTo>
                    <a:pt x="78358" y="71918"/>
                  </a:lnTo>
                  <a:lnTo>
                    <a:pt x="78358" y="192791"/>
                  </a:lnTo>
                  <a:lnTo>
                    <a:pt x="81261" y="207149"/>
                  </a:lnTo>
                  <a:lnTo>
                    <a:pt x="89171" y="218888"/>
                  </a:lnTo>
                  <a:lnTo>
                    <a:pt x="100893" y="226811"/>
                  </a:lnTo>
                  <a:lnTo>
                    <a:pt x="115228" y="229718"/>
                  </a:lnTo>
                  <a:lnTo>
                    <a:pt x="226929" y="229718"/>
                  </a:lnTo>
                  <a:lnTo>
                    <a:pt x="240801" y="232469"/>
                  </a:lnTo>
                  <a:lnTo>
                    <a:pt x="252240" y="240054"/>
                  </a:lnTo>
                  <a:lnTo>
                    <a:pt x="260010" y="251471"/>
                  </a:lnTo>
                  <a:lnTo>
                    <a:pt x="262875" y="265719"/>
                  </a:lnTo>
                  <a:lnTo>
                    <a:pt x="260022" y="279967"/>
                  </a:lnTo>
                  <a:lnTo>
                    <a:pt x="252272" y="291385"/>
                  </a:lnTo>
                  <a:lnTo>
                    <a:pt x="240837" y="298970"/>
                  </a:lnTo>
                  <a:lnTo>
                    <a:pt x="226929" y="301720"/>
                  </a:lnTo>
                  <a:lnTo>
                    <a:pt x="78358" y="301720"/>
                  </a:lnTo>
                  <a:lnTo>
                    <a:pt x="78358" y="472558"/>
                  </a:lnTo>
                  <a:lnTo>
                    <a:pt x="353412" y="472558"/>
                  </a:lnTo>
                  <a:lnTo>
                    <a:pt x="368218" y="475191"/>
                  </a:lnTo>
                  <a:lnTo>
                    <a:pt x="380339" y="482705"/>
                  </a:lnTo>
                  <a:lnTo>
                    <a:pt x="388382" y="494524"/>
                  </a:lnTo>
                  <a:lnTo>
                    <a:pt x="390953" y="510073"/>
                  </a:lnTo>
                  <a:lnTo>
                    <a:pt x="387556" y="523682"/>
                  </a:lnTo>
                  <a:lnTo>
                    <a:pt x="379269" y="534593"/>
                  </a:lnTo>
                  <a:lnTo>
                    <a:pt x="367438" y="541845"/>
                  </a:lnTo>
                  <a:lnTo>
                    <a:pt x="353412" y="544477"/>
                  </a:lnTo>
                  <a:close/>
                </a:path>
              </a:pathLst>
            </a:custGeom>
            <a:solidFill>
              <a:srgbClr val="FFFFFF"/>
            </a:solidFill>
          </p:spPr>
          <p:txBody>
            <a:bodyPr wrap="square" lIns="0" tIns="0" rIns="0" bIns="0" rtlCol="0"/>
            <a:lstStyle/>
            <a:p>
              <a:endParaRPr sz="1200"/>
            </a:p>
          </p:txBody>
        </p:sp>
      </p:grpSp>
      <p:sp>
        <p:nvSpPr>
          <p:cNvPr id="9" name="object 9"/>
          <p:cNvSpPr/>
          <p:nvPr/>
        </p:nvSpPr>
        <p:spPr>
          <a:xfrm>
            <a:off x="3801354" y="4705698"/>
            <a:ext cx="774277" cy="774700"/>
          </a:xfrm>
          <a:custGeom>
            <a:avLst/>
            <a:gdLst/>
            <a:ahLst/>
            <a:cxnLst/>
            <a:rect l="l" t="t" r="r" b="b"/>
            <a:pathLst>
              <a:path w="1161415" h="1162050">
                <a:moveTo>
                  <a:pt x="37709" y="797831"/>
                </a:moveTo>
                <a:lnTo>
                  <a:pt x="23030" y="794863"/>
                </a:lnTo>
                <a:lnTo>
                  <a:pt x="11044" y="786770"/>
                </a:lnTo>
                <a:lnTo>
                  <a:pt x="2963" y="774765"/>
                </a:lnTo>
                <a:lnTo>
                  <a:pt x="0" y="760063"/>
                </a:lnTo>
                <a:lnTo>
                  <a:pt x="0" y="422341"/>
                </a:lnTo>
                <a:lnTo>
                  <a:pt x="4628" y="399395"/>
                </a:lnTo>
                <a:lnTo>
                  <a:pt x="17248" y="380652"/>
                </a:lnTo>
                <a:lnTo>
                  <a:pt x="35963" y="368012"/>
                </a:lnTo>
                <a:lnTo>
                  <a:pt x="58874" y="363377"/>
                </a:lnTo>
                <a:lnTo>
                  <a:pt x="287315" y="363377"/>
                </a:lnTo>
                <a:lnTo>
                  <a:pt x="287315" y="58964"/>
                </a:lnTo>
                <a:lnTo>
                  <a:pt x="291943" y="36018"/>
                </a:lnTo>
                <a:lnTo>
                  <a:pt x="304564" y="17275"/>
                </a:lnTo>
                <a:lnTo>
                  <a:pt x="323278" y="4635"/>
                </a:lnTo>
                <a:lnTo>
                  <a:pt x="346189" y="0"/>
                </a:lnTo>
                <a:lnTo>
                  <a:pt x="1102061" y="0"/>
                </a:lnTo>
                <a:lnTo>
                  <a:pt x="1124972" y="4647"/>
                </a:lnTo>
                <a:lnTo>
                  <a:pt x="1143686" y="17306"/>
                </a:lnTo>
                <a:lnTo>
                  <a:pt x="1156307" y="36053"/>
                </a:lnTo>
                <a:lnTo>
                  <a:pt x="1160935" y="58964"/>
                </a:lnTo>
                <a:lnTo>
                  <a:pt x="1160935" y="75619"/>
                </a:lnTo>
                <a:lnTo>
                  <a:pt x="362819" y="75619"/>
                </a:lnTo>
                <a:lnTo>
                  <a:pt x="362819" y="363377"/>
                </a:lnTo>
                <a:lnTo>
                  <a:pt x="448316" y="363377"/>
                </a:lnTo>
                <a:lnTo>
                  <a:pt x="489942" y="380683"/>
                </a:lnTo>
                <a:lnTo>
                  <a:pt x="507190" y="422341"/>
                </a:lnTo>
                <a:lnTo>
                  <a:pt x="507190" y="438912"/>
                </a:lnTo>
                <a:lnTo>
                  <a:pt x="75419" y="438912"/>
                </a:lnTo>
                <a:lnTo>
                  <a:pt x="75419" y="760063"/>
                </a:lnTo>
                <a:lnTo>
                  <a:pt x="72455" y="774765"/>
                </a:lnTo>
                <a:lnTo>
                  <a:pt x="64374" y="786770"/>
                </a:lnTo>
                <a:lnTo>
                  <a:pt x="52388" y="794863"/>
                </a:lnTo>
                <a:lnTo>
                  <a:pt x="37709" y="797831"/>
                </a:lnTo>
                <a:close/>
              </a:path>
              <a:path w="1161415" h="1162050">
                <a:moveTo>
                  <a:pt x="1160935" y="867563"/>
                </a:moveTo>
                <a:lnTo>
                  <a:pt x="1085516" y="867563"/>
                </a:lnTo>
                <a:lnTo>
                  <a:pt x="1085516" y="75619"/>
                </a:lnTo>
                <a:lnTo>
                  <a:pt x="1160935" y="75619"/>
                </a:lnTo>
                <a:lnTo>
                  <a:pt x="1160935" y="867563"/>
                </a:lnTo>
                <a:close/>
              </a:path>
              <a:path w="1161415" h="1162050">
                <a:moveTo>
                  <a:pt x="725553" y="1059093"/>
                </a:moveTo>
                <a:lnTo>
                  <a:pt x="650133" y="1059093"/>
                </a:lnTo>
                <a:lnTo>
                  <a:pt x="650133" y="800859"/>
                </a:lnTo>
                <a:lnTo>
                  <a:pt x="491316" y="800859"/>
                </a:lnTo>
                <a:lnTo>
                  <a:pt x="468405" y="796212"/>
                </a:lnTo>
                <a:lnTo>
                  <a:pt x="449691" y="783553"/>
                </a:lnTo>
                <a:lnTo>
                  <a:pt x="437071" y="764805"/>
                </a:lnTo>
                <a:lnTo>
                  <a:pt x="432442" y="741895"/>
                </a:lnTo>
                <a:lnTo>
                  <a:pt x="432442" y="582496"/>
                </a:lnTo>
                <a:lnTo>
                  <a:pt x="346189" y="582496"/>
                </a:lnTo>
                <a:lnTo>
                  <a:pt x="323278" y="577849"/>
                </a:lnTo>
                <a:lnTo>
                  <a:pt x="304563" y="565190"/>
                </a:lnTo>
                <a:lnTo>
                  <a:pt x="291943" y="546443"/>
                </a:lnTo>
                <a:lnTo>
                  <a:pt x="287314" y="523532"/>
                </a:lnTo>
                <a:lnTo>
                  <a:pt x="287314" y="438912"/>
                </a:lnTo>
                <a:lnTo>
                  <a:pt x="507190" y="438912"/>
                </a:lnTo>
                <a:lnTo>
                  <a:pt x="362818" y="438912"/>
                </a:lnTo>
                <a:lnTo>
                  <a:pt x="362818" y="506877"/>
                </a:lnTo>
                <a:lnTo>
                  <a:pt x="507190" y="506877"/>
                </a:lnTo>
                <a:lnTo>
                  <a:pt x="507190" y="508728"/>
                </a:lnTo>
                <a:lnTo>
                  <a:pt x="669619" y="508728"/>
                </a:lnTo>
                <a:lnTo>
                  <a:pt x="692530" y="513375"/>
                </a:lnTo>
                <a:lnTo>
                  <a:pt x="711244" y="526034"/>
                </a:lnTo>
                <a:lnTo>
                  <a:pt x="723865" y="544781"/>
                </a:lnTo>
                <a:lnTo>
                  <a:pt x="728493" y="567692"/>
                </a:lnTo>
                <a:lnTo>
                  <a:pt x="728493" y="581319"/>
                </a:lnTo>
                <a:lnTo>
                  <a:pt x="507945" y="581319"/>
                </a:lnTo>
                <a:lnTo>
                  <a:pt x="507945" y="725240"/>
                </a:lnTo>
                <a:lnTo>
                  <a:pt x="925943" y="725240"/>
                </a:lnTo>
                <a:lnTo>
                  <a:pt x="929780" y="725616"/>
                </a:lnTo>
                <a:lnTo>
                  <a:pt x="940745" y="728941"/>
                </a:lnTo>
                <a:lnTo>
                  <a:pt x="950860" y="734348"/>
                </a:lnTo>
                <a:lnTo>
                  <a:pt x="959873" y="741726"/>
                </a:lnTo>
                <a:lnTo>
                  <a:pt x="1018160" y="800102"/>
                </a:lnTo>
                <a:lnTo>
                  <a:pt x="725553" y="800102"/>
                </a:lnTo>
                <a:lnTo>
                  <a:pt x="725553" y="1059093"/>
                </a:lnTo>
                <a:close/>
              </a:path>
              <a:path w="1161415" h="1162050">
                <a:moveTo>
                  <a:pt x="507190" y="506877"/>
                </a:moveTo>
                <a:lnTo>
                  <a:pt x="435381" y="506877"/>
                </a:lnTo>
                <a:lnTo>
                  <a:pt x="435381" y="438912"/>
                </a:lnTo>
                <a:lnTo>
                  <a:pt x="507190" y="438912"/>
                </a:lnTo>
                <a:lnTo>
                  <a:pt x="507190" y="506877"/>
                </a:lnTo>
                <a:close/>
              </a:path>
              <a:path w="1161415" h="1162050">
                <a:moveTo>
                  <a:pt x="925943" y="725240"/>
                </a:moveTo>
                <a:lnTo>
                  <a:pt x="653073" y="725240"/>
                </a:lnTo>
                <a:lnTo>
                  <a:pt x="653073" y="581319"/>
                </a:lnTo>
                <a:lnTo>
                  <a:pt x="728493" y="581319"/>
                </a:lnTo>
                <a:lnTo>
                  <a:pt x="728493" y="724567"/>
                </a:lnTo>
                <a:lnTo>
                  <a:pt x="919075" y="724567"/>
                </a:lnTo>
                <a:lnTo>
                  <a:pt x="925943" y="725240"/>
                </a:lnTo>
                <a:close/>
              </a:path>
              <a:path w="1161415" h="1162050">
                <a:moveTo>
                  <a:pt x="728493" y="724567"/>
                </a:moveTo>
                <a:close/>
              </a:path>
              <a:path w="1161415" h="1162050">
                <a:moveTo>
                  <a:pt x="919075" y="724567"/>
                </a:moveTo>
                <a:lnTo>
                  <a:pt x="728493" y="724567"/>
                </a:lnTo>
                <a:lnTo>
                  <a:pt x="918216" y="724483"/>
                </a:lnTo>
                <a:lnTo>
                  <a:pt x="919075" y="724567"/>
                </a:lnTo>
                <a:close/>
              </a:path>
              <a:path w="1161415" h="1162050">
                <a:moveTo>
                  <a:pt x="1107599" y="966440"/>
                </a:moveTo>
                <a:lnTo>
                  <a:pt x="1090534" y="965578"/>
                </a:lnTo>
                <a:lnTo>
                  <a:pt x="1074445" y="959826"/>
                </a:lnTo>
                <a:lnTo>
                  <a:pt x="1060404" y="949407"/>
                </a:lnTo>
                <a:lnTo>
                  <a:pt x="911329" y="800102"/>
                </a:lnTo>
                <a:lnTo>
                  <a:pt x="1018160" y="800102"/>
                </a:lnTo>
                <a:lnTo>
                  <a:pt x="1085516" y="867563"/>
                </a:lnTo>
                <a:lnTo>
                  <a:pt x="1160935" y="867563"/>
                </a:lnTo>
                <a:lnTo>
                  <a:pt x="1160935" y="907686"/>
                </a:lnTo>
                <a:lnTo>
                  <a:pt x="1158359" y="925026"/>
                </a:lnTo>
                <a:lnTo>
                  <a:pt x="1151035" y="940490"/>
                </a:lnTo>
                <a:lnTo>
                  <a:pt x="1139570" y="953179"/>
                </a:lnTo>
                <a:lnTo>
                  <a:pt x="1124569" y="962192"/>
                </a:lnTo>
                <a:lnTo>
                  <a:pt x="1107599" y="966440"/>
                </a:lnTo>
                <a:close/>
              </a:path>
              <a:path w="1161415" h="1162050">
                <a:moveTo>
                  <a:pt x="673481" y="1162050"/>
                </a:moveTo>
                <a:lnTo>
                  <a:pt x="666510" y="1162050"/>
                </a:lnTo>
                <a:lnTo>
                  <a:pt x="654309" y="1160755"/>
                </a:lnTo>
                <a:lnTo>
                  <a:pt x="642658" y="1156929"/>
                </a:lnTo>
                <a:lnTo>
                  <a:pt x="631953" y="1150659"/>
                </a:lnTo>
                <a:lnTo>
                  <a:pt x="622586" y="1142030"/>
                </a:lnTo>
                <a:lnTo>
                  <a:pt x="513152" y="1017708"/>
                </a:lnTo>
                <a:lnTo>
                  <a:pt x="37793" y="1017708"/>
                </a:lnTo>
                <a:lnTo>
                  <a:pt x="23114" y="1014740"/>
                </a:lnTo>
                <a:lnTo>
                  <a:pt x="11128" y="1006647"/>
                </a:lnTo>
                <a:lnTo>
                  <a:pt x="3047" y="994642"/>
                </a:lnTo>
                <a:lnTo>
                  <a:pt x="84" y="979940"/>
                </a:lnTo>
                <a:lnTo>
                  <a:pt x="3047" y="965239"/>
                </a:lnTo>
                <a:lnTo>
                  <a:pt x="11128" y="953234"/>
                </a:lnTo>
                <a:lnTo>
                  <a:pt x="23114" y="945140"/>
                </a:lnTo>
                <a:lnTo>
                  <a:pt x="37793" y="942173"/>
                </a:lnTo>
                <a:lnTo>
                  <a:pt x="520627" y="942173"/>
                </a:lnTo>
                <a:lnTo>
                  <a:pt x="564878" y="962192"/>
                </a:lnTo>
                <a:lnTo>
                  <a:pt x="650133" y="1059093"/>
                </a:lnTo>
                <a:lnTo>
                  <a:pt x="725553" y="1059093"/>
                </a:lnTo>
                <a:lnTo>
                  <a:pt x="725553" y="1103001"/>
                </a:lnTo>
                <a:lnTo>
                  <a:pt x="722856" y="1120825"/>
                </a:lnTo>
                <a:lnTo>
                  <a:pt x="715191" y="1136584"/>
                </a:lnTo>
                <a:lnTo>
                  <a:pt x="703195" y="1149346"/>
                </a:lnTo>
                <a:lnTo>
                  <a:pt x="687507" y="1158180"/>
                </a:lnTo>
                <a:lnTo>
                  <a:pt x="680620" y="1160788"/>
                </a:lnTo>
                <a:lnTo>
                  <a:pt x="673481" y="1162050"/>
                </a:lnTo>
                <a:close/>
              </a:path>
            </a:pathLst>
          </a:custGeom>
          <a:solidFill>
            <a:srgbClr val="01B661"/>
          </a:solidFill>
        </p:spPr>
        <p:txBody>
          <a:bodyPr wrap="square" lIns="0" tIns="0" rIns="0" bIns="0" rtlCol="0"/>
          <a:lstStyle/>
          <a:p>
            <a:endParaRPr sz="1200"/>
          </a:p>
        </p:txBody>
      </p:sp>
      <p:sp>
        <p:nvSpPr>
          <p:cNvPr id="10" name="object 10"/>
          <p:cNvSpPr txBox="1"/>
          <p:nvPr/>
        </p:nvSpPr>
        <p:spPr>
          <a:xfrm>
            <a:off x="8344617" y="4978890"/>
            <a:ext cx="3445933" cy="223993"/>
          </a:xfrm>
          <a:prstGeom prst="rect">
            <a:avLst/>
          </a:prstGeom>
        </p:spPr>
        <p:txBody>
          <a:bodyPr vert="horz" wrap="square" lIns="0" tIns="8467" rIns="0" bIns="0" rtlCol="0">
            <a:spAutoFit/>
          </a:bodyPr>
          <a:lstStyle/>
          <a:p>
            <a:pPr marL="8467">
              <a:spcBef>
                <a:spcPts val="67"/>
              </a:spcBef>
            </a:pPr>
            <a:r>
              <a:rPr sz="1400" b="1" spc="47" dirty="0">
                <a:solidFill>
                  <a:srgbClr val="F0F0F1"/>
                </a:solidFill>
                <a:latin typeface="Arial"/>
                <a:cs typeface="Arial"/>
                <a:hlinkClick r:id="rId3"/>
              </a:rPr>
              <a:t>www.energy-cities.eu/life-necplatform</a:t>
            </a:r>
            <a:endParaRPr sz="1400" dirty="0">
              <a:latin typeface="Arial"/>
              <a:cs typeface="Arial"/>
            </a:endParaRPr>
          </a:p>
        </p:txBody>
      </p:sp>
      <p:sp>
        <p:nvSpPr>
          <p:cNvPr id="11" name="object 11"/>
          <p:cNvSpPr txBox="1">
            <a:spLocks noGrp="1"/>
          </p:cNvSpPr>
          <p:nvPr>
            <p:ph type="title"/>
          </p:nvPr>
        </p:nvSpPr>
        <p:spPr>
          <a:xfrm>
            <a:off x="4618500" y="994975"/>
            <a:ext cx="2628477" cy="583194"/>
          </a:xfrm>
          <a:prstGeom prst="rect">
            <a:avLst/>
          </a:prstGeom>
        </p:spPr>
        <p:txBody>
          <a:bodyPr vert="horz" wrap="square" lIns="0" tIns="8467" rIns="0" bIns="0" rtlCol="0">
            <a:spAutoFit/>
          </a:bodyPr>
          <a:lstStyle/>
          <a:p>
            <a:pPr marL="8467">
              <a:lnSpc>
                <a:spcPct val="100000"/>
              </a:lnSpc>
              <a:spcBef>
                <a:spcPts val="67"/>
              </a:spcBef>
            </a:pPr>
            <a:r>
              <a:rPr spc="123" dirty="0"/>
              <a:t>Thank</a:t>
            </a:r>
            <a:r>
              <a:rPr spc="-120" dirty="0"/>
              <a:t> </a:t>
            </a:r>
            <a:r>
              <a:rPr spc="17" dirty="0"/>
              <a:t>you!</a:t>
            </a:r>
          </a:p>
        </p:txBody>
      </p:sp>
      <p:grpSp>
        <p:nvGrpSpPr>
          <p:cNvPr id="12" name="object 12"/>
          <p:cNvGrpSpPr/>
          <p:nvPr/>
        </p:nvGrpSpPr>
        <p:grpSpPr>
          <a:xfrm>
            <a:off x="11575" y="5802369"/>
            <a:ext cx="12192000" cy="964777"/>
            <a:chOff x="0" y="6420108"/>
            <a:chExt cx="18288000" cy="1447165"/>
          </a:xfrm>
        </p:grpSpPr>
        <p:sp>
          <p:nvSpPr>
            <p:cNvPr id="13" name="object 13"/>
            <p:cNvSpPr/>
            <p:nvPr/>
          </p:nvSpPr>
          <p:spPr>
            <a:xfrm>
              <a:off x="0" y="6420108"/>
              <a:ext cx="18288000" cy="1447165"/>
            </a:xfrm>
            <a:custGeom>
              <a:avLst/>
              <a:gdLst/>
              <a:ahLst/>
              <a:cxnLst/>
              <a:rect l="l" t="t" r="r" b="b"/>
              <a:pathLst>
                <a:path w="18288000" h="1447165">
                  <a:moveTo>
                    <a:pt x="0" y="1446609"/>
                  </a:moveTo>
                  <a:lnTo>
                    <a:pt x="0" y="0"/>
                  </a:lnTo>
                  <a:lnTo>
                    <a:pt x="18288000" y="0"/>
                  </a:lnTo>
                  <a:lnTo>
                    <a:pt x="18288000" y="1446609"/>
                  </a:lnTo>
                  <a:lnTo>
                    <a:pt x="0" y="1446609"/>
                  </a:lnTo>
                  <a:close/>
                </a:path>
              </a:pathLst>
            </a:custGeom>
            <a:solidFill>
              <a:srgbClr val="F0F0F1"/>
            </a:solidFill>
          </p:spPr>
          <p:txBody>
            <a:bodyPr wrap="square" lIns="0" tIns="0" rIns="0" bIns="0" rtlCol="0"/>
            <a:lstStyle/>
            <a:p>
              <a:endParaRPr sz="1200"/>
            </a:p>
          </p:txBody>
        </p:sp>
        <p:pic>
          <p:nvPicPr>
            <p:cNvPr id="14" name="object 14"/>
            <p:cNvPicPr/>
            <p:nvPr/>
          </p:nvPicPr>
          <p:blipFill>
            <a:blip r:embed="rId4" cstate="print"/>
            <a:stretch>
              <a:fillRect/>
            </a:stretch>
          </p:blipFill>
          <p:spPr>
            <a:xfrm>
              <a:off x="703560" y="6639332"/>
              <a:ext cx="1438274" cy="1038224"/>
            </a:xfrm>
            <a:prstGeom prst="rect">
              <a:avLst/>
            </a:prstGeom>
          </p:spPr>
        </p:pic>
      </p:grpSp>
      <p:sp>
        <p:nvSpPr>
          <p:cNvPr id="15" name="object 15"/>
          <p:cNvSpPr txBox="1"/>
          <p:nvPr/>
        </p:nvSpPr>
        <p:spPr>
          <a:xfrm>
            <a:off x="1511332" y="5936264"/>
            <a:ext cx="10216727" cy="588260"/>
          </a:xfrm>
          <a:prstGeom prst="rect">
            <a:avLst/>
          </a:prstGeom>
        </p:spPr>
        <p:txBody>
          <a:bodyPr vert="horz" wrap="square" lIns="0" tIns="8467" rIns="0" bIns="0" rtlCol="0">
            <a:spAutoFit/>
          </a:bodyPr>
          <a:lstStyle/>
          <a:p>
            <a:pPr marL="8467" marR="3387">
              <a:lnSpc>
                <a:spcPct val="113999"/>
              </a:lnSpc>
              <a:spcBef>
                <a:spcPts val="67"/>
              </a:spcBef>
            </a:pPr>
            <a:r>
              <a:rPr sz="1133" b="1" spc="13" dirty="0">
                <a:solidFill>
                  <a:srgbClr val="20386F"/>
                </a:solidFill>
                <a:latin typeface="Arial"/>
                <a:cs typeface="Arial"/>
              </a:rPr>
              <a:t>Co-funded</a:t>
            </a:r>
            <a:r>
              <a:rPr sz="1133" b="1" spc="-20" dirty="0">
                <a:solidFill>
                  <a:srgbClr val="20386F"/>
                </a:solidFill>
                <a:latin typeface="Arial"/>
                <a:cs typeface="Arial"/>
              </a:rPr>
              <a:t> </a:t>
            </a:r>
            <a:r>
              <a:rPr sz="1133" b="1" spc="17" dirty="0">
                <a:solidFill>
                  <a:srgbClr val="20386F"/>
                </a:solidFill>
                <a:latin typeface="Arial"/>
                <a:cs typeface="Arial"/>
              </a:rPr>
              <a:t>by</a:t>
            </a:r>
            <a:r>
              <a:rPr sz="1133" b="1" spc="-17" dirty="0">
                <a:solidFill>
                  <a:srgbClr val="20386F"/>
                </a:solidFill>
                <a:latin typeface="Arial"/>
                <a:cs typeface="Arial"/>
              </a:rPr>
              <a:t> </a:t>
            </a:r>
            <a:r>
              <a:rPr sz="1133" b="1" spc="63" dirty="0">
                <a:solidFill>
                  <a:srgbClr val="20386F"/>
                </a:solidFill>
                <a:latin typeface="Arial"/>
                <a:cs typeface="Arial"/>
              </a:rPr>
              <a:t>the</a:t>
            </a:r>
            <a:r>
              <a:rPr sz="1133" b="1" spc="-17" dirty="0">
                <a:solidFill>
                  <a:srgbClr val="20386F"/>
                </a:solidFill>
                <a:latin typeface="Arial"/>
                <a:cs typeface="Arial"/>
              </a:rPr>
              <a:t> </a:t>
            </a:r>
            <a:r>
              <a:rPr sz="1133" b="1" spc="20" dirty="0">
                <a:solidFill>
                  <a:srgbClr val="20386F"/>
                </a:solidFill>
                <a:latin typeface="Arial"/>
                <a:cs typeface="Arial"/>
              </a:rPr>
              <a:t>European</a:t>
            </a:r>
            <a:r>
              <a:rPr sz="1133" b="1" spc="-20" dirty="0">
                <a:solidFill>
                  <a:srgbClr val="20386F"/>
                </a:solidFill>
                <a:latin typeface="Arial"/>
                <a:cs typeface="Arial"/>
              </a:rPr>
              <a:t> </a:t>
            </a:r>
            <a:r>
              <a:rPr sz="1133" b="1" spc="33" dirty="0">
                <a:solidFill>
                  <a:srgbClr val="20386F"/>
                </a:solidFill>
                <a:latin typeface="Arial"/>
                <a:cs typeface="Arial"/>
              </a:rPr>
              <a:t>Union</a:t>
            </a:r>
            <a:r>
              <a:rPr sz="1133" b="1" spc="-17" dirty="0">
                <a:solidFill>
                  <a:srgbClr val="20386F"/>
                </a:solidFill>
                <a:latin typeface="Arial"/>
                <a:cs typeface="Arial"/>
              </a:rPr>
              <a:t> </a:t>
            </a:r>
            <a:r>
              <a:rPr sz="1133" b="1" spc="43" dirty="0">
                <a:solidFill>
                  <a:srgbClr val="20386F"/>
                </a:solidFill>
                <a:latin typeface="Arial"/>
                <a:cs typeface="Arial"/>
              </a:rPr>
              <a:t>under</a:t>
            </a:r>
            <a:r>
              <a:rPr sz="1133" b="1" spc="-17" dirty="0">
                <a:solidFill>
                  <a:srgbClr val="20386F"/>
                </a:solidFill>
                <a:latin typeface="Arial"/>
                <a:cs typeface="Arial"/>
              </a:rPr>
              <a:t> </a:t>
            </a:r>
            <a:r>
              <a:rPr sz="1133" b="1" spc="43" dirty="0">
                <a:solidFill>
                  <a:srgbClr val="20386F"/>
                </a:solidFill>
                <a:latin typeface="Arial"/>
                <a:cs typeface="Arial"/>
              </a:rPr>
              <a:t>grant</a:t>
            </a:r>
            <a:r>
              <a:rPr sz="1133" b="1" spc="-17" dirty="0">
                <a:solidFill>
                  <a:srgbClr val="20386F"/>
                </a:solidFill>
                <a:latin typeface="Arial"/>
                <a:cs typeface="Arial"/>
              </a:rPr>
              <a:t> </a:t>
            </a:r>
            <a:r>
              <a:rPr sz="1133" b="1" spc="47" dirty="0">
                <a:solidFill>
                  <a:srgbClr val="20386F"/>
                </a:solidFill>
                <a:latin typeface="Arial"/>
                <a:cs typeface="Arial"/>
              </a:rPr>
              <a:t>agreement</a:t>
            </a:r>
            <a:r>
              <a:rPr sz="1133" b="1" spc="-20" dirty="0">
                <a:solidFill>
                  <a:srgbClr val="20386F"/>
                </a:solidFill>
                <a:latin typeface="Arial"/>
                <a:cs typeface="Arial"/>
              </a:rPr>
              <a:t> </a:t>
            </a:r>
            <a:r>
              <a:rPr sz="1133" b="1" spc="40" dirty="0">
                <a:solidFill>
                  <a:srgbClr val="20386F"/>
                </a:solidFill>
                <a:latin typeface="Arial"/>
                <a:cs typeface="Arial"/>
              </a:rPr>
              <a:t>n°</a:t>
            </a:r>
            <a:r>
              <a:rPr sz="1133" b="1" spc="-17" dirty="0">
                <a:solidFill>
                  <a:srgbClr val="20386F"/>
                </a:solidFill>
                <a:latin typeface="Arial"/>
                <a:cs typeface="Arial"/>
              </a:rPr>
              <a:t> </a:t>
            </a:r>
            <a:r>
              <a:rPr sz="1133" b="1" spc="-50" dirty="0">
                <a:solidFill>
                  <a:srgbClr val="20386F"/>
                </a:solidFill>
                <a:latin typeface="Arial"/>
                <a:cs typeface="Arial"/>
              </a:rPr>
              <a:t>LIFE</a:t>
            </a:r>
            <a:r>
              <a:rPr sz="1133" b="1" spc="-17" dirty="0">
                <a:solidFill>
                  <a:srgbClr val="20386F"/>
                </a:solidFill>
                <a:latin typeface="Arial"/>
                <a:cs typeface="Arial"/>
              </a:rPr>
              <a:t> </a:t>
            </a:r>
            <a:r>
              <a:rPr sz="1133" b="1" spc="10" dirty="0">
                <a:solidFill>
                  <a:srgbClr val="20386F"/>
                </a:solidFill>
                <a:latin typeface="Arial"/>
                <a:cs typeface="Arial"/>
              </a:rPr>
              <a:t>101076359.</a:t>
            </a:r>
            <a:r>
              <a:rPr sz="1133" b="1" spc="-17" dirty="0">
                <a:solidFill>
                  <a:srgbClr val="20386F"/>
                </a:solidFill>
                <a:latin typeface="Arial"/>
                <a:cs typeface="Arial"/>
              </a:rPr>
              <a:t> </a:t>
            </a:r>
            <a:r>
              <a:rPr sz="1133" b="1" spc="10" dirty="0">
                <a:solidFill>
                  <a:srgbClr val="20386F"/>
                </a:solidFill>
                <a:latin typeface="Arial"/>
                <a:cs typeface="Arial"/>
              </a:rPr>
              <a:t>Views</a:t>
            </a:r>
            <a:r>
              <a:rPr sz="1133" b="1" spc="-20" dirty="0">
                <a:solidFill>
                  <a:srgbClr val="20386F"/>
                </a:solidFill>
                <a:latin typeface="Arial"/>
                <a:cs typeface="Arial"/>
              </a:rPr>
              <a:t> </a:t>
            </a:r>
            <a:r>
              <a:rPr sz="1133" b="1" spc="40" dirty="0">
                <a:solidFill>
                  <a:srgbClr val="20386F"/>
                </a:solidFill>
                <a:latin typeface="Arial"/>
                <a:cs typeface="Arial"/>
              </a:rPr>
              <a:t>and</a:t>
            </a:r>
            <a:r>
              <a:rPr sz="1133" b="1" spc="-17" dirty="0">
                <a:solidFill>
                  <a:srgbClr val="20386F"/>
                </a:solidFill>
                <a:latin typeface="Arial"/>
                <a:cs typeface="Arial"/>
              </a:rPr>
              <a:t> </a:t>
            </a:r>
            <a:r>
              <a:rPr sz="1133" b="1" spc="13" dirty="0">
                <a:solidFill>
                  <a:srgbClr val="20386F"/>
                </a:solidFill>
                <a:latin typeface="Arial"/>
                <a:cs typeface="Arial"/>
              </a:rPr>
              <a:t>opinions</a:t>
            </a:r>
            <a:r>
              <a:rPr sz="1133" b="1" spc="-17" dirty="0">
                <a:solidFill>
                  <a:srgbClr val="20386F"/>
                </a:solidFill>
                <a:latin typeface="Arial"/>
                <a:cs typeface="Arial"/>
              </a:rPr>
              <a:t> </a:t>
            </a:r>
            <a:r>
              <a:rPr sz="1133" b="1" spc="10" dirty="0">
                <a:solidFill>
                  <a:srgbClr val="20386F"/>
                </a:solidFill>
                <a:latin typeface="Arial"/>
                <a:cs typeface="Arial"/>
              </a:rPr>
              <a:t>expressed</a:t>
            </a:r>
            <a:r>
              <a:rPr sz="1133" b="1" spc="-17" dirty="0">
                <a:solidFill>
                  <a:srgbClr val="20386F"/>
                </a:solidFill>
                <a:latin typeface="Arial"/>
                <a:cs typeface="Arial"/>
              </a:rPr>
              <a:t> </a:t>
            </a:r>
            <a:r>
              <a:rPr sz="1133" b="1" spc="53" dirty="0">
                <a:solidFill>
                  <a:srgbClr val="20386F"/>
                </a:solidFill>
                <a:latin typeface="Arial"/>
                <a:cs typeface="Arial"/>
              </a:rPr>
              <a:t>are</a:t>
            </a:r>
            <a:r>
              <a:rPr sz="1133" b="1" spc="-20" dirty="0">
                <a:solidFill>
                  <a:srgbClr val="20386F"/>
                </a:solidFill>
                <a:latin typeface="Arial"/>
                <a:cs typeface="Arial"/>
              </a:rPr>
              <a:t> </a:t>
            </a:r>
            <a:r>
              <a:rPr sz="1133" b="1" spc="40" dirty="0">
                <a:solidFill>
                  <a:srgbClr val="20386F"/>
                </a:solidFill>
                <a:latin typeface="Arial"/>
                <a:cs typeface="Arial"/>
              </a:rPr>
              <a:t>however</a:t>
            </a:r>
            <a:r>
              <a:rPr sz="1133" b="1" spc="-17" dirty="0">
                <a:solidFill>
                  <a:srgbClr val="20386F"/>
                </a:solidFill>
                <a:latin typeface="Arial"/>
                <a:cs typeface="Arial"/>
              </a:rPr>
              <a:t> </a:t>
            </a:r>
            <a:r>
              <a:rPr sz="1133" b="1" spc="27" dirty="0">
                <a:solidFill>
                  <a:srgbClr val="20386F"/>
                </a:solidFill>
                <a:latin typeface="Arial"/>
                <a:cs typeface="Arial"/>
              </a:rPr>
              <a:t>those</a:t>
            </a:r>
            <a:r>
              <a:rPr sz="1133" b="1" spc="-17" dirty="0">
                <a:solidFill>
                  <a:srgbClr val="20386F"/>
                </a:solidFill>
                <a:latin typeface="Arial"/>
                <a:cs typeface="Arial"/>
              </a:rPr>
              <a:t> </a:t>
            </a:r>
            <a:r>
              <a:rPr sz="1133" b="1" spc="33" dirty="0">
                <a:solidFill>
                  <a:srgbClr val="20386F"/>
                </a:solidFill>
                <a:latin typeface="Arial"/>
                <a:cs typeface="Arial"/>
              </a:rPr>
              <a:t>of</a:t>
            </a:r>
            <a:r>
              <a:rPr sz="1133" b="1" spc="-20" dirty="0">
                <a:solidFill>
                  <a:srgbClr val="20386F"/>
                </a:solidFill>
                <a:latin typeface="Arial"/>
                <a:cs typeface="Arial"/>
              </a:rPr>
              <a:t> </a:t>
            </a:r>
            <a:r>
              <a:rPr sz="1133" b="1" spc="63" dirty="0">
                <a:solidFill>
                  <a:srgbClr val="20386F"/>
                </a:solidFill>
                <a:latin typeface="Arial"/>
                <a:cs typeface="Arial"/>
              </a:rPr>
              <a:t>the</a:t>
            </a:r>
            <a:r>
              <a:rPr sz="1133" b="1" spc="-17" dirty="0">
                <a:solidFill>
                  <a:srgbClr val="20386F"/>
                </a:solidFill>
                <a:latin typeface="Arial"/>
                <a:cs typeface="Arial"/>
              </a:rPr>
              <a:t> </a:t>
            </a:r>
            <a:r>
              <a:rPr sz="1133" b="1" spc="30" dirty="0">
                <a:solidFill>
                  <a:srgbClr val="20386F"/>
                </a:solidFill>
                <a:latin typeface="Arial"/>
                <a:cs typeface="Arial"/>
              </a:rPr>
              <a:t>author(s) </a:t>
            </a:r>
            <a:r>
              <a:rPr sz="1133" b="1" spc="33" dirty="0">
                <a:solidFill>
                  <a:srgbClr val="20386F"/>
                </a:solidFill>
                <a:latin typeface="Arial"/>
                <a:cs typeface="Arial"/>
              </a:rPr>
              <a:t> </a:t>
            </a:r>
            <a:r>
              <a:rPr sz="1133" b="1" spc="23" dirty="0">
                <a:solidFill>
                  <a:srgbClr val="20386F"/>
                </a:solidFill>
                <a:latin typeface="Arial"/>
                <a:cs typeface="Arial"/>
              </a:rPr>
              <a:t>only</a:t>
            </a:r>
            <a:r>
              <a:rPr sz="1133" b="1" spc="-23" dirty="0">
                <a:solidFill>
                  <a:srgbClr val="20386F"/>
                </a:solidFill>
                <a:latin typeface="Arial"/>
                <a:cs typeface="Arial"/>
              </a:rPr>
              <a:t> </a:t>
            </a:r>
            <a:r>
              <a:rPr sz="1133" b="1" spc="40" dirty="0">
                <a:solidFill>
                  <a:srgbClr val="20386F"/>
                </a:solidFill>
                <a:latin typeface="Arial"/>
                <a:cs typeface="Arial"/>
              </a:rPr>
              <a:t>and</a:t>
            </a:r>
            <a:r>
              <a:rPr sz="1133" b="1" spc="-20" dirty="0">
                <a:solidFill>
                  <a:srgbClr val="20386F"/>
                </a:solidFill>
                <a:latin typeface="Arial"/>
                <a:cs typeface="Arial"/>
              </a:rPr>
              <a:t> </a:t>
            </a:r>
            <a:r>
              <a:rPr sz="1133" b="1" spc="13" dirty="0">
                <a:solidFill>
                  <a:srgbClr val="20386F"/>
                </a:solidFill>
                <a:latin typeface="Arial"/>
                <a:cs typeface="Arial"/>
              </a:rPr>
              <a:t>do</a:t>
            </a:r>
            <a:r>
              <a:rPr sz="1133" b="1" spc="-20" dirty="0">
                <a:solidFill>
                  <a:srgbClr val="20386F"/>
                </a:solidFill>
                <a:latin typeface="Arial"/>
                <a:cs typeface="Arial"/>
              </a:rPr>
              <a:t> </a:t>
            </a:r>
            <a:r>
              <a:rPr sz="1133" b="1" spc="53" dirty="0">
                <a:solidFill>
                  <a:srgbClr val="20386F"/>
                </a:solidFill>
                <a:latin typeface="Arial"/>
                <a:cs typeface="Arial"/>
              </a:rPr>
              <a:t>not</a:t>
            </a:r>
            <a:r>
              <a:rPr sz="1133" b="1" spc="-20" dirty="0">
                <a:solidFill>
                  <a:srgbClr val="20386F"/>
                </a:solidFill>
                <a:latin typeface="Arial"/>
                <a:cs typeface="Arial"/>
              </a:rPr>
              <a:t> </a:t>
            </a:r>
            <a:r>
              <a:rPr sz="1133" b="1" spc="10" dirty="0">
                <a:solidFill>
                  <a:srgbClr val="20386F"/>
                </a:solidFill>
                <a:latin typeface="Arial"/>
                <a:cs typeface="Arial"/>
              </a:rPr>
              <a:t>necessarily</a:t>
            </a:r>
            <a:r>
              <a:rPr sz="1133" b="1" spc="-20" dirty="0">
                <a:solidFill>
                  <a:srgbClr val="20386F"/>
                </a:solidFill>
                <a:latin typeface="Arial"/>
                <a:cs typeface="Arial"/>
              </a:rPr>
              <a:t> </a:t>
            </a:r>
            <a:r>
              <a:rPr sz="1133" b="1" spc="40" dirty="0">
                <a:solidFill>
                  <a:srgbClr val="20386F"/>
                </a:solidFill>
                <a:latin typeface="Arial"/>
                <a:cs typeface="Arial"/>
              </a:rPr>
              <a:t>reflect</a:t>
            </a:r>
            <a:r>
              <a:rPr sz="1133" b="1" spc="-20" dirty="0">
                <a:solidFill>
                  <a:srgbClr val="20386F"/>
                </a:solidFill>
                <a:latin typeface="Arial"/>
                <a:cs typeface="Arial"/>
              </a:rPr>
              <a:t> </a:t>
            </a:r>
            <a:r>
              <a:rPr sz="1133" b="1" spc="27" dirty="0">
                <a:solidFill>
                  <a:srgbClr val="20386F"/>
                </a:solidFill>
                <a:latin typeface="Arial"/>
                <a:cs typeface="Arial"/>
              </a:rPr>
              <a:t>those</a:t>
            </a:r>
            <a:r>
              <a:rPr sz="1133" b="1" spc="-20" dirty="0">
                <a:solidFill>
                  <a:srgbClr val="20386F"/>
                </a:solidFill>
                <a:latin typeface="Arial"/>
                <a:cs typeface="Arial"/>
              </a:rPr>
              <a:t> </a:t>
            </a:r>
            <a:r>
              <a:rPr sz="1133" b="1" spc="33" dirty="0">
                <a:solidFill>
                  <a:srgbClr val="20386F"/>
                </a:solidFill>
                <a:latin typeface="Arial"/>
                <a:cs typeface="Arial"/>
              </a:rPr>
              <a:t>of</a:t>
            </a:r>
            <a:r>
              <a:rPr sz="1133" b="1" spc="-20" dirty="0">
                <a:solidFill>
                  <a:srgbClr val="20386F"/>
                </a:solidFill>
                <a:latin typeface="Arial"/>
                <a:cs typeface="Arial"/>
              </a:rPr>
              <a:t> </a:t>
            </a:r>
            <a:r>
              <a:rPr sz="1133" b="1" spc="63" dirty="0">
                <a:solidFill>
                  <a:srgbClr val="20386F"/>
                </a:solidFill>
                <a:latin typeface="Arial"/>
                <a:cs typeface="Arial"/>
              </a:rPr>
              <a:t>the</a:t>
            </a:r>
            <a:r>
              <a:rPr sz="1133" b="1" spc="-20" dirty="0">
                <a:solidFill>
                  <a:srgbClr val="20386F"/>
                </a:solidFill>
                <a:latin typeface="Arial"/>
                <a:cs typeface="Arial"/>
              </a:rPr>
              <a:t> </a:t>
            </a:r>
            <a:r>
              <a:rPr sz="1133" b="1" spc="20" dirty="0">
                <a:solidFill>
                  <a:srgbClr val="20386F"/>
                </a:solidFill>
                <a:latin typeface="Arial"/>
                <a:cs typeface="Arial"/>
              </a:rPr>
              <a:t>European</a:t>
            </a:r>
            <a:r>
              <a:rPr sz="1133" b="1" spc="-20" dirty="0">
                <a:solidFill>
                  <a:srgbClr val="20386F"/>
                </a:solidFill>
                <a:latin typeface="Arial"/>
                <a:cs typeface="Arial"/>
              </a:rPr>
              <a:t> </a:t>
            </a:r>
            <a:r>
              <a:rPr sz="1133" b="1" spc="33" dirty="0">
                <a:solidFill>
                  <a:srgbClr val="20386F"/>
                </a:solidFill>
                <a:latin typeface="Arial"/>
                <a:cs typeface="Arial"/>
              </a:rPr>
              <a:t>Union</a:t>
            </a:r>
            <a:r>
              <a:rPr sz="1133" b="1" spc="-20" dirty="0">
                <a:solidFill>
                  <a:srgbClr val="20386F"/>
                </a:solidFill>
                <a:latin typeface="Arial"/>
                <a:cs typeface="Arial"/>
              </a:rPr>
              <a:t> </a:t>
            </a:r>
            <a:r>
              <a:rPr sz="1133" b="1" spc="37" dirty="0">
                <a:solidFill>
                  <a:srgbClr val="20386F"/>
                </a:solidFill>
                <a:latin typeface="Arial"/>
                <a:cs typeface="Arial"/>
              </a:rPr>
              <a:t>or</a:t>
            </a:r>
            <a:r>
              <a:rPr sz="1133" b="1" spc="-20" dirty="0">
                <a:solidFill>
                  <a:srgbClr val="20386F"/>
                </a:solidFill>
                <a:latin typeface="Arial"/>
                <a:cs typeface="Arial"/>
              </a:rPr>
              <a:t> </a:t>
            </a:r>
            <a:r>
              <a:rPr sz="1133" b="1" spc="-17" dirty="0">
                <a:solidFill>
                  <a:srgbClr val="20386F"/>
                </a:solidFill>
                <a:latin typeface="Arial"/>
                <a:cs typeface="Arial"/>
              </a:rPr>
              <a:t>CINEA.</a:t>
            </a:r>
            <a:r>
              <a:rPr sz="1133" b="1" spc="-20" dirty="0">
                <a:solidFill>
                  <a:srgbClr val="20386F"/>
                </a:solidFill>
                <a:latin typeface="Arial"/>
                <a:cs typeface="Arial"/>
              </a:rPr>
              <a:t> </a:t>
            </a:r>
            <a:r>
              <a:rPr sz="1133" b="1" spc="60" dirty="0">
                <a:solidFill>
                  <a:srgbClr val="20386F"/>
                </a:solidFill>
                <a:latin typeface="Arial"/>
                <a:cs typeface="Arial"/>
              </a:rPr>
              <a:t>Neither</a:t>
            </a:r>
            <a:r>
              <a:rPr sz="1133" b="1" spc="-23" dirty="0">
                <a:solidFill>
                  <a:srgbClr val="20386F"/>
                </a:solidFill>
                <a:latin typeface="Arial"/>
                <a:cs typeface="Arial"/>
              </a:rPr>
              <a:t> </a:t>
            </a:r>
            <a:r>
              <a:rPr sz="1133" b="1" spc="63" dirty="0">
                <a:solidFill>
                  <a:srgbClr val="20386F"/>
                </a:solidFill>
                <a:latin typeface="Arial"/>
                <a:cs typeface="Arial"/>
              </a:rPr>
              <a:t>the</a:t>
            </a:r>
            <a:r>
              <a:rPr sz="1133" b="1" spc="-20" dirty="0">
                <a:solidFill>
                  <a:srgbClr val="20386F"/>
                </a:solidFill>
                <a:latin typeface="Arial"/>
                <a:cs typeface="Arial"/>
              </a:rPr>
              <a:t> </a:t>
            </a:r>
            <a:r>
              <a:rPr sz="1133" b="1" spc="20" dirty="0">
                <a:solidFill>
                  <a:srgbClr val="20386F"/>
                </a:solidFill>
                <a:latin typeface="Arial"/>
                <a:cs typeface="Arial"/>
              </a:rPr>
              <a:t>European</a:t>
            </a:r>
            <a:r>
              <a:rPr sz="1133" b="1" spc="-20" dirty="0">
                <a:solidFill>
                  <a:srgbClr val="20386F"/>
                </a:solidFill>
                <a:latin typeface="Arial"/>
                <a:cs typeface="Arial"/>
              </a:rPr>
              <a:t> </a:t>
            </a:r>
            <a:r>
              <a:rPr sz="1133" b="1" spc="33" dirty="0">
                <a:solidFill>
                  <a:srgbClr val="20386F"/>
                </a:solidFill>
                <a:latin typeface="Arial"/>
                <a:cs typeface="Arial"/>
              </a:rPr>
              <a:t>Union</a:t>
            </a:r>
            <a:r>
              <a:rPr sz="1133" b="1" spc="-20" dirty="0">
                <a:solidFill>
                  <a:srgbClr val="20386F"/>
                </a:solidFill>
                <a:latin typeface="Arial"/>
                <a:cs typeface="Arial"/>
              </a:rPr>
              <a:t> </a:t>
            </a:r>
            <a:r>
              <a:rPr sz="1133" b="1" spc="40" dirty="0">
                <a:solidFill>
                  <a:srgbClr val="20386F"/>
                </a:solidFill>
                <a:latin typeface="Arial"/>
                <a:cs typeface="Arial"/>
              </a:rPr>
              <a:t>nor</a:t>
            </a:r>
            <a:r>
              <a:rPr sz="1133" b="1" spc="-20" dirty="0">
                <a:solidFill>
                  <a:srgbClr val="20386F"/>
                </a:solidFill>
                <a:latin typeface="Arial"/>
                <a:cs typeface="Arial"/>
              </a:rPr>
              <a:t> </a:t>
            </a:r>
            <a:r>
              <a:rPr sz="1133" b="1" spc="63" dirty="0">
                <a:solidFill>
                  <a:srgbClr val="20386F"/>
                </a:solidFill>
                <a:latin typeface="Arial"/>
                <a:cs typeface="Arial"/>
              </a:rPr>
              <a:t>the</a:t>
            </a:r>
            <a:r>
              <a:rPr sz="1133" b="1" spc="-20" dirty="0">
                <a:solidFill>
                  <a:srgbClr val="20386F"/>
                </a:solidFill>
                <a:latin typeface="Arial"/>
                <a:cs typeface="Arial"/>
              </a:rPr>
              <a:t> </a:t>
            </a:r>
            <a:r>
              <a:rPr sz="1133" b="1" spc="30" dirty="0">
                <a:solidFill>
                  <a:srgbClr val="20386F"/>
                </a:solidFill>
                <a:latin typeface="Arial"/>
                <a:cs typeface="Arial"/>
              </a:rPr>
              <a:t>granting</a:t>
            </a:r>
            <a:r>
              <a:rPr sz="1133" b="1" spc="-20" dirty="0">
                <a:solidFill>
                  <a:srgbClr val="20386F"/>
                </a:solidFill>
                <a:latin typeface="Arial"/>
                <a:cs typeface="Arial"/>
              </a:rPr>
              <a:t> </a:t>
            </a:r>
            <a:r>
              <a:rPr sz="1133" b="1" spc="53" dirty="0">
                <a:solidFill>
                  <a:srgbClr val="20386F"/>
                </a:solidFill>
                <a:latin typeface="Arial"/>
                <a:cs typeface="Arial"/>
              </a:rPr>
              <a:t>authority</a:t>
            </a:r>
            <a:r>
              <a:rPr sz="1133" b="1" spc="-20" dirty="0">
                <a:solidFill>
                  <a:srgbClr val="20386F"/>
                </a:solidFill>
                <a:latin typeface="Arial"/>
                <a:cs typeface="Arial"/>
              </a:rPr>
              <a:t> </a:t>
            </a:r>
            <a:r>
              <a:rPr sz="1133" b="1" spc="17" dirty="0">
                <a:solidFill>
                  <a:srgbClr val="20386F"/>
                </a:solidFill>
                <a:latin typeface="Arial"/>
                <a:cs typeface="Arial"/>
              </a:rPr>
              <a:t>can</a:t>
            </a:r>
            <a:r>
              <a:rPr sz="1133" b="1" spc="-20" dirty="0">
                <a:solidFill>
                  <a:srgbClr val="20386F"/>
                </a:solidFill>
                <a:latin typeface="Arial"/>
                <a:cs typeface="Arial"/>
              </a:rPr>
              <a:t> </a:t>
            </a:r>
            <a:r>
              <a:rPr sz="1133" b="1" spc="30" dirty="0">
                <a:solidFill>
                  <a:srgbClr val="20386F"/>
                </a:solidFill>
                <a:latin typeface="Arial"/>
                <a:cs typeface="Arial"/>
              </a:rPr>
              <a:t>be</a:t>
            </a:r>
            <a:r>
              <a:rPr sz="1133" b="1" spc="-20" dirty="0">
                <a:solidFill>
                  <a:srgbClr val="20386F"/>
                </a:solidFill>
                <a:latin typeface="Arial"/>
                <a:cs typeface="Arial"/>
              </a:rPr>
              <a:t> </a:t>
            </a:r>
            <a:r>
              <a:rPr sz="1133" b="1" spc="33" dirty="0">
                <a:solidFill>
                  <a:srgbClr val="20386F"/>
                </a:solidFill>
                <a:latin typeface="Arial"/>
                <a:cs typeface="Arial"/>
              </a:rPr>
              <a:t>held </a:t>
            </a:r>
            <a:r>
              <a:rPr sz="1133" b="1" spc="37" dirty="0">
                <a:solidFill>
                  <a:srgbClr val="20386F"/>
                </a:solidFill>
                <a:latin typeface="Arial"/>
                <a:cs typeface="Arial"/>
              </a:rPr>
              <a:t> </a:t>
            </a:r>
            <a:r>
              <a:rPr sz="1133" b="1" spc="13" dirty="0">
                <a:solidFill>
                  <a:srgbClr val="20386F"/>
                </a:solidFill>
                <a:latin typeface="Arial"/>
                <a:cs typeface="Arial"/>
              </a:rPr>
              <a:t>responsible</a:t>
            </a:r>
            <a:r>
              <a:rPr sz="1133" b="1" spc="-27" dirty="0">
                <a:solidFill>
                  <a:srgbClr val="20386F"/>
                </a:solidFill>
                <a:latin typeface="Arial"/>
                <a:cs typeface="Arial"/>
              </a:rPr>
              <a:t> </a:t>
            </a:r>
            <a:r>
              <a:rPr sz="1133" b="1" spc="43" dirty="0">
                <a:solidFill>
                  <a:srgbClr val="20386F"/>
                </a:solidFill>
                <a:latin typeface="Arial"/>
                <a:cs typeface="Arial"/>
              </a:rPr>
              <a:t>for</a:t>
            </a:r>
            <a:r>
              <a:rPr sz="1133" b="1" spc="-23" dirty="0">
                <a:solidFill>
                  <a:srgbClr val="20386F"/>
                </a:solidFill>
                <a:latin typeface="Arial"/>
                <a:cs typeface="Arial"/>
              </a:rPr>
              <a:t> </a:t>
            </a:r>
            <a:r>
              <a:rPr sz="1133" b="1" spc="60" dirty="0">
                <a:solidFill>
                  <a:srgbClr val="20386F"/>
                </a:solidFill>
                <a:latin typeface="Arial"/>
                <a:cs typeface="Arial"/>
              </a:rPr>
              <a:t>them.</a:t>
            </a:r>
            <a:endParaRPr sz="1133" dirty="0">
              <a:latin typeface="Arial"/>
              <a:cs typeface="Arial"/>
            </a:endParaRPr>
          </a:p>
        </p:txBody>
      </p:sp>
      <p:sp>
        <p:nvSpPr>
          <p:cNvPr id="16" name="object 16"/>
          <p:cNvSpPr txBox="1"/>
          <p:nvPr/>
        </p:nvSpPr>
        <p:spPr>
          <a:xfrm>
            <a:off x="2540000" y="1739734"/>
            <a:ext cx="7112000" cy="1689266"/>
          </a:xfrm>
          <a:prstGeom prst="rect">
            <a:avLst/>
          </a:prstGeom>
        </p:spPr>
        <p:txBody>
          <a:bodyPr vert="horz" wrap="square" lIns="0" tIns="8467" rIns="0" bIns="0" rtlCol="0">
            <a:spAutoFit/>
          </a:bodyPr>
          <a:lstStyle/>
          <a:p>
            <a:pPr algn="ctr">
              <a:lnSpc>
                <a:spcPct val="100000"/>
              </a:lnSpc>
            </a:pPr>
            <a:r>
              <a:rPr sz="2133" b="1" spc="30" dirty="0">
                <a:solidFill>
                  <a:srgbClr val="FFFFFF"/>
                </a:solidFill>
                <a:latin typeface="Arial"/>
                <a:cs typeface="Arial"/>
              </a:rPr>
              <a:t>Coordinators:</a:t>
            </a:r>
            <a:endParaRPr sz="2133" dirty="0">
              <a:latin typeface="Arial"/>
              <a:cs typeface="Arial"/>
            </a:endParaRPr>
          </a:p>
          <a:p>
            <a:pPr marL="8467" marR="3387" algn="ctr">
              <a:lnSpc>
                <a:spcPct val="115199"/>
              </a:lnSpc>
            </a:pPr>
            <a:r>
              <a:rPr sz="2133" b="1" spc="73" dirty="0">
                <a:solidFill>
                  <a:srgbClr val="FFFFFF"/>
                </a:solidFill>
                <a:latin typeface="Arial"/>
                <a:cs typeface="Arial"/>
              </a:rPr>
              <a:t>Thibaut</a:t>
            </a:r>
            <a:r>
              <a:rPr sz="2133" b="1" spc="-60" dirty="0">
                <a:solidFill>
                  <a:srgbClr val="FFFFFF"/>
                </a:solidFill>
                <a:latin typeface="Arial"/>
                <a:cs typeface="Arial"/>
              </a:rPr>
              <a:t> </a:t>
            </a:r>
            <a:r>
              <a:rPr sz="2133" b="1" spc="107" dirty="0">
                <a:solidFill>
                  <a:srgbClr val="FFFFFF"/>
                </a:solidFill>
                <a:latin typeface="Arial"/>
                <a:cs typeface="Arial"/>
              </a:rPr>
              <a:t>Maraquin</a:t>
            </a:r>
            <a:r>
              <a:rPr sz="2133" b="1" spc="-57" dirty="0">
                <a:solidFill>
                  <a:srgbClr val="FFFFFF"/>
                </a:solidFill>
                <a:latin typeface="Arial"/>
                <a:cs typeface="Arial"/>
              </a:rPr>
              <a:t> </a:t>
            </a:r>
            <a:r>
              <a:rPr sz="2133" b="1" spc="73" dirty="0">
                <a:solidFill>
                  <a:srgbClr val="FFFFFF"/>
                </a:solidFill>
                <a:latin typeface="Arial"/>
                <a:cs typeface="Arial"/>
              </a:rPr>
              <a:t>|</a:t>
            </a:r>
            <a:r>
              <a:rPr sz="2133" spc="73" dirty="0">
                <a:solidFill>
                  <a:srgbClr val="FFFFFF"/>
                </a:solidFill>
                <a:latin typeface="Tahoma"/>
                <a:cs typeface="Tahoma"/>
                <a:hlinkClick r:id="rId5"/>
              </a:rPr>
              <a:t>thibaut.maraquin@energy-cities.eu </a:t>
            </a:r>
            <a:r>
              <a:rPr sz="2133" spc="-657" dirty="0">
                <a:solidFill>
                  <a:srgbClr val="FFFFFF"/>
                </a:solidFill>
                <a:latin typeface="Tahoma"/>
                <a:cs typeface="Tahoma"/>
              </a:rPr>
              <a:t> </a:t>
            </a:r>
            <a:r>
              <a:rPr sz="2133" b="1" spc="40" dirty="0">
                <a:solidFill>
                  <a:srgbClr val="FFFFFF"/>
                </a:solidFill>
                <a:latin typeface="Arial"/>
                <a:cs typeface="Arial"/>
              </a:rPr>
              <a:t>Giulia</a:t>
            </a:r>
            <a:r>
              <a:rPr sz="2133" b="1" spc="-43" dirty="0">
                <a:solidFill>
                  <a:srgbClr val="FFFFFF"/>
                </a:solidFill>
                <a:latin typeface="Arial"/>
                <a:cs typeface="Arial"/>
              </a:rPr>
              <a:t> </a:t>
            </a:r>
            <a:r>
              <a:rPr sz="2133" b="1" spc="17" dirty="0">
                <a:solidFill>
                  <a:srgbClr val="FFFFFF"/>
                </a:solidFill>
                <a:latin typeface="Arial"/>
                <a:cs typeface="Arial"/>
              </a:rPr>
              <a:t>Pizzini</a:t>
            </a:r>
            <a:r>
              <a:rPr sz="2133" b="1" spc="-40" dirty="0">
                <a:solidFill>
                  <a:srgbClr val="FFFFFF"/>
                </a:solidFill>
                <a:latin typeface="Arial"/>
                <a:cs typeface="Arial"/>
              </a:rPr>
              <a:t> </a:t>
            </a:r>
            <a:r>
              <a:rPr sz="2133" b="1" spc="577" dirty="0">
                <a:solidFill>
                  <a:srgbClr val="FFFFFF"/>
                </a:solidFill>
                <a:latin typeface="Arial"/>
                <a:cs typeface="Arial"/>
              </a:rPr>
              <a:t>|</a:t>
            </a:r>
            <a:r>
              <a:rPr sz="2133" b="1" spc="-40" dirty="0">
                <a:solidFill>
                  <a:srgbClr val="FFFFFF"/>
                </a:solidFill>
                <a:latin typeface="Arial"/>
                <a:cs typeface="Arial"/>
              </a:rPr>
              <a:t> </a:t>
            </a:r>
            <a:r>
              <a:rPr sz="2133" spc="47" dirty="0">
                <a:solidFill>
                  <a:srgbClr val="FFFFFF"/>
                </a:solidFill>
                <a:latin typeface="Tahoma"/>
                <a:cs typeface="Tahoma"/>
                <a:hlinkClick r:id="rId6"/>
              </a:rPr>
              <a:t>giulia@ieecp.org</a:t>
            </a:r>
            <a:endParaRPr sz="2133" dirty="0">
              <a:latin typeface="Tahoma"/>
              <a:cs typeface="Tahoma"/>
            </a:endParaRPr>
          </a:p>
          <a:p>
            <a:pPr marR="289574" algn="ctr">
              <a:spcBef>
                <a:spcPts val="2130"/>
              </a:spcBef>
            </a:pPr>
            <a:r>
              <a:rPr sz="2133" spc="63" dirty="0">
                <a:solidFill>
                  <a:srgbClr val="FFFFFF"/>
                </a:solidFill>
                <a:latin typeface="Tahoma"/>
                <a:cs typeface="Tahoma"/>
              </a:rPr>
              <a:t>#NECPlatform</a:t>
            </a:r>
            <a:endParaRPr sz="2133" dirty="0">
              <a:latin typeface="Tahoma"/>
              <a:cs typeface="Tahoma"/>
            </a:endParaRPr>
          </a:p>
        </p:txBody>
      </p:sp>
    </p:spTree>
  </p:cSld>
  <p:clrMapOvr>
    <a:masterClrMapping/>
  </p:clrMapOvr>
</p:sld>
</file>

<file path=ppt/theme/theme1.xml><?xml version="1.0" encoding="utf-8"?>
<a:theme xmlns:a="http://schemas.openxmlformats.org/drawingml/2006/main" name="Office Theme">
  <a:themeElements>
    <a:clrScheme name="NECPlatform">
      <a:dk1>
        <a:srgbClr val="20396F"/>
      </a:dk1>
      <a:lt1>
        <a:srgbClr val="FFFFFF"/>
      </a:lt1>
      <a:dk2>
        <a:srgbClr val="20396F"/>
      </a:dk2>
      <a:lt2>
        <a:srgbClr val="FFFEFE"/>
      </a:lt2>
      <a:accent1>
        <a:srgbClr val="01B761"/>
      </a:accent1>
      <a:accent2>
        <a:srgbClr val="0F1820"/>
      </a:accent2>
      <a:accent3>
        <a:srgbClr val="F0E5EE"/>
      </a:accent3>
      <a:accent4>
        <a:srgbClr val="DFEDCB"/>
      </a:accent4>
      <a:accent5>
        <a:srgbClr val="F0F0F0"/>
      </a:accent5>
      <a:accent6>
        <a:srgbClr val="20396F"/>
      </a:accent6>
      <a:hlink>
        <a:srgbClr val="01B761"/>
      </a:hlink>
      <a:folHlink>
        <a:srgbClr val="01B76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2c5e965-1767-4ce9-91a0-61ac11f38268">
      <Terms xmlns="http://schemas.microsoft.com/office/infopath/2007/PartnerControls"/>
    </lcf76f155ced4ddcb4097134ff3c332f>
    <TaxCatchAll xmlns="88fba549-f09d-4eb7-8c04-dd6643c7e30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7AE4B85C587B640AD4480BAD3892BF2" ma:contentTypeVersion="15" ma:contentTypeDescription="Crée un document." ma:contentTypeScope="" ma:versionID="d719aa34ed0bce28c0f0129115cc5eff">
  <xsd:schema xmlns:xsd="http://www.w3.org/2001/XMLSchema" xmlns:xs="http://www.w3.org/2001/XMLSchema" xmlns:p="http://schemas.microsoft.com/office/2006/metadata/properties" xmlns:ns2="52c5e965-1767-4ce9-91a0-61ac11f38268" xmlns:ns3="88fba549-f09d-4eb7-8c04-dd6643c7e303" targetNamespace="http://schemas.microsoft.com/office/2006/metadata/properties" ma:root="true" ma:fieldsID="994deaac94ffeb65c292310df79c6c1e" ns2:_="" ns3:_="">
    <xsd:import namespace="52c5e965-1767-4ce9-91a0-61ac11f38268"/>
    <xsd:import namespace="88fba549-f09d-4eb7-8c04-dd6643c7e30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c5e965-1767-4ce9-91a0-61ac11f382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fc801ed7-ebd6-4100-9abd-51aea902167b"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8fba549-f09d-4eb7-8c04-dd6643c7e303"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778911e7-352a-4ab1-b70a-a8c237cb505f}" ma:internalName="TaxCatchAll" ma:showField="CatchAllData" ma:web="88fba549-f09d-4eb7-8c04-dd6643c7e30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D5F60B-F5CA-431B-A373-AD37AD7B3E9A}">
  <ds:schemaRefs>
    <ds:schemaRef ds:uri="http://schemas.microsoft.com/sharepoint/v3/contenttype/forms"/>
  </ds:schemaRefs>
</ds:datastoreItem>
</file>

<file path=customXml/itemProps2.xml><?xml version="1.0" encoding="utf-8"?>
<ds:datastoreItem xmlns:ds="http://schemas.openxmlformats.org/officeDocument/2006/customXml" ds:itemID="{3C12A5E5-0B49-4624-A8FD-5D78A343B960}">
  <ds:schemaRefs>
    <ds:schemaRef ds:uri="http://schemas.openxmlformats.org/package/2006/metadata/core-properties"/>
    <ds:schemaRef ds:uri="http://purl.org/dc/terms/"/>
    <ds:schemaRef ds:uri="http://schemas.microsoft.com/office/2006/metadata/properties"/>
    <ds:schemaRef ds:uri="http://schemas.microsoft.com/office/2006/documentManagement/types"/>
    <ds:schemaRef ds:uri="http://purl.org/dc/dcmitype/"/>
    <ds:schemaRef ds:uri="http://www.w3.org/XML/1998/namespace"/>
    <ds:schemaRef ds:uri="http://purl.org/dc/elements/1.1/"/>
    <ds:schemaRef ds:uri="http://schemas.microsoft.com/office/infopath/2007/PartnerControls"/>
    <ds:schemaRef ds:uri="88fba549-f09d-4eb7-8c04-dd6643c7e303"/>
    <ds:schemaRef ds:uri="52c5e965-1767-4ce9-91a0-61ac11f38268"/>
  </ds:schemaRefs>
</ds:datastoreItem>
</file>

<file path=customXml/itemProps3.xml><?xml version="1.0" encoding="utf-8"?>
<ds:datastoreItem xmlns:ds="http://schemas.openxmlformats.org/officeDocument/2006/customXml" ds:itemID="{185A2AB8-B888-4CA6-ADCD-F4F2AF08BD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c5e965-1767-4ce9-91a0-61ac11f38268"/>
    <ds:schemaRef ds:uri="88fba549-f09d-4eb7-8c04-dd6643c7e3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354</TotalTime>
  <Words>572</Words>
  <Application>Microsoft Macintosh PowerPoint</Application>
  <PresentationFormat>Grand écran</PresentationFormat>
  <Paragraphs>50</Paragraphs>
  <Slides>8</Slides>
  <Notes>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8</vt:i4>
      </vt:variant>
    </vt:vector>
  </HeadingPairs>
  <TitlesOfParts>
    <vt:vector size="15" baseType="lpstr">
      <vt:lpstr>Arial</vt:lpstr>
      <vt:lpstr>Calibri</vt:lpstr>
      <vt:lpstr>Open Sans</vt:lpstr>
      <vt:lpstr>Quicksand SemiBold</vt:lpstr>
      <vt:lpstr>Tahoma</vt:lpstr>
      <vt:lpstr>Wingdings</vt:lpstr>
      <vt:lpstr>Office Theme</vt:lpstr>
      <vt:lpstr>Strenghtening multilevel governance in national energy and climate policies by implementing dialogue platforms in 6 European countries</vt:lpstr>
      <vt:lpstr>The NECPlatform project will support 6 EU Member States in setting up and managing multi-level dialogue platforms, as mandated by Article 11 of the Climate &amp; Energy Governance Regulation, to foster vertical and horizontal integration of national energy and climate policies. </vt:lpstr>
      <vt:lpstr>Multi-level governance facilitated at different stages  of the policy cycle</vt:lpstr>
      <vt:lpstr>Climate and Energy Dialogue Platforms </vt:lpstr>
      <vt:lpstr>National Energy and Climate Platforms to deliver on the EU 2030 targets</vt:lpstr>
      <vt:lpstr>First round of dialogues</vt:lpstr>
      <vt:lpstr>Présentation PowerPoint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 Agreseanu</dc:creator>
  <cp:lastModifiedBy>Thibaut Maraquin</cp:lastModifiedBy>
  <cp:revision>12</cp:revision>
  <dcterms:created xsi:type="dcterms:W3CDTF">2023-01-18T11:29:45Z</dcterms:created>
  <dcterms:modified xsi:type="dcterms:W3CDTF">2023-04-18T09:56:42Z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0x01010007AE4B85C587B640AD4480BAD3892BF2</vt:lpwstr>
  </property>
  <property fmtid="{D5CDD505-2E9C-101B-9397-08002B2CF9AE}" pid="3" name="MediaServiceImageTags">
    <vt:lpwstr/>
  </property>
</Properties>
</file>